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8" r:id="rId1"/>
    <p:sldMasterId id="2147483773" r:id="rId2"/>
  </p:sldMasterIdLst>
  <p:notesMasterIdLst>
    <p:notesMasterId r:id="rId23"/>
  </p:notesMasterIdLst>
  <p:handoutMasterIdLst>
    <p:handoutMasterId r:id="rId24"/>
  </p:handoutMasterIdLst>
  <p:sldIdLst>
    <p:sldId id="272" r:id="rId3"/>
    <p:sldId id="305" r:id="rId4"/>
    <p:sldId id="273" r:id="rId5"/>
    <p:sldId id="317" r:id="rId6"/>
    <p:sldId id="308" r:id="rId7"/>
    <p:sldId id="309" r:id="rId8"/>
    <p:sldId id="310" r:id="rId9"/>
    <p:sldId id="311" r:id="rId10"/>
    <p:sldId id="270" r:id="rId11"/>
    <p:sldId id="312" r:id="rId12"/>
    <p:sldId id="274" r:id="rId13"/>
    <p:sldId id="275" r:id="rId14"/>
    <p:sldId id="313" r:id="rId15"/>
    <p:sldId id="318" r:id="rId16"/>
    <p:sldId id="319" r:id="rId17"/>
    <p:sldId id="314" r:id="rId18"/>
    <p:sldId id="315" r:id="rId19"/>
    <p:sldId id="316" r:id="rId20"/>
    <p:sldId id="320" r:id="rId21"/>
    <p:sldId id="268" r:id="rId22"/>
  </p:sldIdLst>
  <p:sldSz cx="12192000" cy="6858000"/>
  <p:notesSz cx="7099300" cy="10234613"/>
  <p:defaultTextStyle>
    <a:defPPr>
      <a:defRPr lang="de-DE"/>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223">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25" autoAdjust="0"/>
    <p:restoredTop sz="95358" autoAdjust="0"/>
  </p:normalViewPr>
  <p:slideViewPr>
    <p:cSldViewPr snapToGrid="0" showGuides="1">
      <p:cViewPr varScale="1">
        <p:scale>
          <a:sx n="105" d="100"/>
          <a:sy n="105" d="100"/>
        </p:scale>
        <p:origin x="1338" y="96"/>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94" d="100"/>
          <a:sy n="94" d="100"/>
        </p:scale>
        <p:origin x="-2658" y="-102"/>
      </p:cViewPr>
      <p:guideLst>
        <p:guide orient="horz" pos="3223"/>
        <p:guide pos="223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lias Chair" userId="2a45ff79963ffa0b" providerId="LiveId" clId="{29458A9C-A3BD-4AE3-9702-66E58828030A}"/>
    <pc:docChg chg="addSld modSld">
      <pc:chgData name="Ilias Chair" userId="2a45ff79963ffa0b" providerId="LiveId" clId="{29458A9C-A3BD-4AE3-9702-66E58828030A}" dt="2023-07-28T14:23:46.881" v="15" actId="20577"/>
      <pc:docMkLst>
        <pc:docMk/>
      </pc:docMkLst>
      <pc:sldChg chg="add">
        <pc:chgData name="Ilias Chair" userId="2a45ff79963ffa0b" providerId="LiveId" clId="{29458A9C-A3BD-4AE3-9702-66E58828030A}" dt="2023-07-28T14:14:08.351" v="0"/>
        <pc:sldMkLst>
          <pc:docMk/>
          <pc:sldMk cId="3729619671" sldId="317"/>
        </pc:sldMkLst>
      </pc:sldChg>
      <pc:sldChg chg="add">
        <pc:chgData name="Ilias Chair" userId="2a45ff79963ffa0b" providerId="LiveId" clId="{29458A9C-A3BD-4AE3-9702-66E58828030A}" dt="2023-07-28T14:22:59.078" v="1"/>
        <pc:sldMkLst>
          <pc:docMk/>
          <pc:sldMk cId="0" sldId="318"/>
        </pc:sldMkLst>
      </pc:sldChg>
      <pc:sldChg chg="add">
        <pc:chgData name="Ilias Chair" userId="2a45ff79963ffa0b" providerId="LiveId" clId="{29458A9C-A3BD-4AE3-9702-66E58828030A}" dt="2023-07-28T14:23:05.871" v="2"/>
        <pc:sldMkLst>
          <pc:docMk/>
          <pc:sldMk cId="3143028288" sldId="319"/>
        </pc:sldMkLst>
      </pc:sldChg>
      <pc:sldChg chg="modSp new mod">
        <pc:chgData name="Ilias Chair" userId="2a45ff79963ffa0b" providerId="LiveId" clId="{29458A9C-A3BD-4AE3-9702-66E58828030A}" dt="2023-07-28T14:23:46.881" v="15" actId="20577"/>
        <pc:sldMkLst>
          <pc:docMk/>
          <pc:sldMk cId="3739865561" sldId="320"/>
        </pc:sldMkLst>
        <pc:spChg chg="mod">
          <ac:chgData name="Ilias Chair" userId="2a45ff79963ffa0b" providerId="LiveId" clId="{29458A9C-A3BD-4AE3-9702-66E58828030A}" dt="2023-07-28T14:23:46.881" v="15" actId="20577"/>
          <ac:spMkLst>
            <pc:docMk/>
            <pc:sldMk cId="3739865561" sldId="320"/>
            <ac:spMk id="2" creationId="{A45129D0-5025-7FB1-CA6B-6E5E34A1C57A}"/>
          </ac:spMkLst>
        </pc:spChg>
      </pc:sldChg>
    </pc:docChg>
  </pc:docChgLst>
  <pc:docChgLst>
    <pc:chgData name="Ilias Chair" userId="2a45ff79963ffa0b" providerId="LiveId" clId="{448CD7E1-42DB-4F8B-97C2-47666587EB62}"/>
    <pc:docChg chg="modSld">
      <pc:chgData name="Ilias Chair" userId="2a45ff79963ffa0b" providerId="LiveId" clId="{448CD7E1-42DB-4F8B-97C2-47666587EB62}" dt="2023-07-30T20:09:30.386" v="4" actId="208"/>
      <pc:docMkLst>
        <pc:docMk/>
      </pc:docMkLst>
      <pc:sldChg chg="modSp mod">
        <pc:chgData name="Ilias Chair" userId="2a45ff79963ffa0b" providerId="LiveId" clId="{448CD7E1-42DB-4F8B-97C2-47666587EB62}" dt="2023-07-30T20:09:30.386" v="4" actId="208"/>
        <pc:sldMkLst>
          <pc:docMk/>
          <pc:sldMk cId="1166427262" sldId="273"/>
        </pc:sldMkLst>
        <pc:spChg chg="mod">
          <ac:chgData name="Ilias Chair" userId="2a45ff79963ffa0b" providerId="LiveId" clId="{448CD7E1-42DB-4F8B-97C2-47666587EB62}" dt="2023-07-30T20:09:16.215" v="3" actId="115"/>
          <ac:spMkLst>
            <pc:docMk/>
            <pc:sldMk cId="1166427262" sldId="273"/>
            <ac:spMk id="40" creationId="{8ABF73AA-11A6-A2C6-8BE8-AB89766898A7}"/>
          </ac:spMkLst>
        </pc:spChg>
        <pc:spChg chg="mod">
          <ac:chgData name="Ilias Chair" userId="2a45ff79963ffa0b" providerId="LiveId" clId="{448CD7E1-42DB-4F8B-97C2-47666587EB62}" dt="2023-07-30T20:09:07.451" v="1" actId="207"/>
          <ac:spMkLst>
            <pc:docMk/>
            <pc:sldMk cId="1166427262" sldId="273"/>
            <ac:spMk id="47" creationId="{F210FA3B-76E3-8F73-8BD0-4C98E98B960C}"/>
          </ac:spMkLst>
        </pc:spChg>
        <pc:spChg chg="mod">
          <ac:chgData name="Ilias Chair" userId="2a45ff79963ffa0b" providerId="LiveId" clId="{448CD7E1-42DB-4F8B-97C2-47666587EB62}" dt="2023-07-30T20:09:13.247" v="2" actId="115"/>
          <ac:spMkLst>
            <pc:docMk/>
            <pc:sldMk cId="1166427262" sldId="273"/>
            <ac:spMk id="48" creationId="{EE4B05A0-359C-19CF-6303-45F05F8CB9AD}"/>
          </ac:spMkLst>
        </pc:spChg>
        <pc:cxnChg chg="mod">
          <ac:chgData name="Ilias Chair" userId="2a45ff79963ffa0b" providerId="LiveId" clId="{448CD7E1-42DB-4F8B-97C2-47666587EB62}" dt="2023-07-30T20:09:30.386" v="4" actId="208"/>
          <ac:cxnSpMkLst>
            <pc:docMk/>
            <pc:sldMk cId="1166427262" sldId="273"/>
            <ac:cxnSpMk id="51" creationId="{4D593711-8DEE-BF59-629D-74FAA12C52B0}"/>
          </ac:cxnSpMkLst>
        </pc:cxnChg>
      </pc:sldChg>
    </pc:docChg>
  </pc:docChgLst>
  <pc:docChgLst>
    <pc:chgData name="Ilias Chair" userId="2a45ff79963ffa0b" providerId="LiveId" clId="{54FA9A3C-BFA7-48B0-A245-D5FD435827CE}"/>
    <pc:docChg chg="custSel modSld">
      <pc:chgData name="Ilias Chair" userId="2a45ff79963ffa0b" providerId="LiveId" clId="{54FA9A3C-BFA7-48B0-A245-D5FD435827CE}" dt="2023-07-29T17:55:39.019" v="1217" actId="20577"/>
      <pc:docMkLst>
        <pc:docMk/>
      </pc:docMkLst>
      <pc:sldChg chg="modSp mod">
        <pc:chgData name="Ilias Chair" userId="2a45ff79963ffa0b" providerId="LiveId" clId="{54FA9A3C-BFA7-48B0-A245-D5FD435827CE}" dt="2023-07-29T16:07:13.594" v="28" actId="1076"/>
        <pc:sldMkLst>
          <pc:docMk/>
          <pc:sldMk cId="3729619671" sldId="317"/>
        </pc:sldMkLst>
        <pc:spChg chg="mod">
          <ac:chgData name="Ilias Chair" userId="2a45ff79963ffa0b" providerId="LiveId" clId="{54FA9A3C-BFA7-48B0-A245-D5FD435827CE}" dt="2023-07-29T16:06:16.889" v="27" actId="20577"/>
          <ac:spMkLst>
            <pc:docMk/>
            <pc:sldMk cId="3729619671" sldId="317"/>
            <ac:spMk id="5" creationId="{F8B28949-3052-21DA-24DD-E6E40C541450}"/>
          </ac:spMkLst>
        </pc:spChg>
        <pc:picChg chg="mod">
          <ac:chgData name="Ilias Chair" userId="2a45ff79963ffa0b" providerId="LiveId" clId="{54FA9A3C-BFA7-48B0-A245-D5FD435827CE}" dt="2023-07-29T16:07:13.594" v="28" actId="1076"/>
          <ac:picMkLst>
            <pc:docMk/>
            <pc:sldMk cId="3729619671" sldId="317"/>
            <ac:picMk id="7" creationId="{4CD28B2E-0033-19D3-52A2-339DCC50EE13}"/>
          </ac:picMkLst>
        </pc:picChg>
      </pc:sldChg>
      <pc:sldChg chg="addSp delSp modSp mod">
        <pc:chgData name="Ilias Chair" userId="2a45ff79963ffa0b" providerId="LiveId" clId="{54FA9A3C-BFA7-48B0-A245-D5FD435827CE}" dt="2023-07-29T17:55:39.019" v="1217" actId="20577"/>
        <pc:sldMkLst>
          <pc:docMk/>
          <pc:sldMk cId="3143028288" sldId="319"/>
        </pc:sldMkLst>
        <pc:spChg chg="del">
          <ac:chgData name="Ilias Chair" userId="2a45ff79963ffa0b" providerId="LiveId" clId="{54FA9A3C-BFA7-48B0-A245-D5FD435827CE}" dt="2023-07-29T16:45:19.677" v="1024" actId="478"/>
          <ac:spMkLst>
            <pc:docMk/>
            <pc:sldMk cId="3143028288" sldId="319"/>
            <ac:spMk id="2" creationId="{00000000-0000-0000-0000-000000000000}"/>
          </ac:spMkLst>
        </pc:spChg>
        <pc:spChg chg="mod">
          <ac:chgData name="Ilias Chair" userId="2a45ff79963ffa0b" providerId="LiveId" clId="{54FA9A3C-BFA7-48B0-A245-D5FD435827CE}" dt="2023-07-29T16:31:53.374" v="522" actId="20577"/>
          <ac:spMkLst>
            <pc:docMk/>
            <pc:sldMk cId="3143028288" sldId="319"/>
            <ac:spMk id="3" creationId="{586B7CD1-E614-4496-5ADB-2C922723C63E}"/>
          </ac:spMkLst>
        </pc:spChg>
        <pc:spChg chg="add mod">
          <ac:chgData name="Ilias Chair" userId="2a45ff79963ffa0b" providerId="LiveId" clId="{54FA9A3C-BFA7-48B0-A245-D5FD435827CE}" dt="2023-07-29T16:32:02.894" v="523" actId="1076"/>
          <ac:spMkLst>
            <pc:docMk/>
            <pc:sldMk cId="3143028288" sldId="319"/>
            <ac:spMk id="4" creationId="{B5AEE1A5-180A-87A8-CB5B-AB15EF5EDBF4}"/>
          </ac:spMkLst>
        </pc:spChg>
        <pc:spChg chg="mod">
          <ac:chgData name="Ilias Chair" userId="2a45ff79963ffa0b" providerId="LiveId" clId="{54FA9A3C-BFA7-48B0-A245-D5FD435827CE}" dt="2023-07-29T16:32:13.663" v="526" actId="1076"/>
          <ac:spMkLst>
            <pc:docMk/>
            <pc:sldMk cId="3143028288" sldId="319"/>
            <ac:spMk id="5" creationId="{5BE9D6F9-A16C-DE40-9687-4327C25FE263}"/>
          </ac:spMkLst>
        </pc:spChg>
        <pc:spChg chg="add del mod">
          <ac:chgData name="Ilias Chair" userId="2a45ff79963ffa0b" providerId="LiveId" clId="{54FA9A3C-BFA7-48B0-A245-D5FD435827CE}" dt="2023-07-29T16:09:06.329" v="56"/>
          <ac:spMkLst>
            <pc:docMk/>
            <pc:sldMk cId="3143028288" sldId="319"/>
            <ac:spMk id="12" creationId="{42FCDC23-C256-D1CE-24FF-5C4947F7BA39}"/>
          </ac:spMkLst>
        </pc:spChg>
        <pc:spChg chg="add del mod">
          <ac:chgData name="Ilias Chair" userId="2a45ff79963ffa0b" providerId="LiveId" clId="{54FA9A3C-BFA7-48B0-A245-D5FD435827CE}" dt="2023-07-29T16:09:06.329" v="58"/>
          <ac:spMkLst>
            <pc:docMk/>
            <pc:sldMk cId="3143028288" sldId="319"/>
            <ac:spMk id="13" creationId="{0806BD1C-6C7F-FE46-1709-CB58AC6B5E88}"/>
          </ac:spMkLst>
        </pc:spChg>
        <pc:spChg chg="add del mod">
          <ac:chgData name="Ilias Chair" userId="2a45ff79963ffa0b" providerId="LiveId" clId="{54FA9A3C-BFA7-48B0-A245-D5FD435827CE}" dt="2023-07-29T16:09:06.330" v="60"/>
          <ac:spMkLst>
            <pc:docMk/>
            <pc:sldMk cId="3143028288" sldId="319"/>
            <ac:spMk id="14" creationId="{B71483A2-8C11-3C8E-03D2-3B035ABCD6A0}"/>
          </ac:spMkLst>
        </pc:spChg>
        <pc:spChg chg="add mod">
          <ac:chgData name="Ilias Chair" userId="2a45ff79963ffa0b" providerId="LiveId" clId="{54FA9A3C-BFA7-48B0-A245-D5FD435827CE}" dt="2023-07-29T16:52:32.232" v="1126" actId="1076"/>
          <ac:spMkLst>
            <pc:docMk/>
            <pc:sldMk cId="3143028288" sldId="319"/>
            <ac:spMk id="21" creationId="{5966432C-3685-D063-C401-CF310725698F}"/>
          </ac:spMkLst>
        </pc:spChg>
        <pc:spChg chg="add mod">
          <ac:chgData name="Ilias Chair" userId="2a45ff79963ffa0b" providerId="LiveId" clId="{54FA9A3C-BFA7-48B0-A245-D5FD435827CE}" dt="2023-07-29T16:32:02.894" v="523" actId="1076"/>
          <ac:spMkLst>
            <pc:docMk/>
            <pc:sldMk cId="3143028288" sldId="319"/>
            <ac:spMk id="22" creationId="{8631B9F8-E81E-83DE-547E-6D4B2D0B2B01}"/>
          </ac:spMkLst>
        </pc:spChg>
        <pc:spChg chg="add mod">
          <ac:chgData name="Ilias Chair" userId="2a45ff79963ffa0b" providerId="LiveId" clId="{54FA9A3C-BFA7-48B0-A245-D5FD435827CE}" dt="2023-07-29T17:55:39.019" v="1217" actId="20577"/>
          <ac:spMkLst>
            <pc:docMk/>
            <pc:sldMk cId="3143028288" sldId="319"/>
            <ac:spMk id="24" creationId="{5D4A31B4-E1B4-B85C-6737-F573DD12F3C7}"/>
          </ac:spMkLst>
        </pc:spChg>
        <pc:spChg chg="add mod">
          <ac:chgData name="Ilias Chair" userId="2a45ff79963ffa0b" providerId="LiveId" clId="{54FA9A3C-BFA7-48B0-A245-D5FD435827CE}" dt="2023-07-29T16:32:10.816" v="525" actId="1076"/>
          <ac:spMkLst>
            <pc:docMk/>
            <pc:sldMk cId="3143028288" sldId="319"/>
            <ac:spMk id="30" creationId="{A970B867-8B2C-AC42-1AE9-7CF7CD64E975}"/>
          </ac:spMkLst>
        </pc:spChg>
        <pc:spChg chg="add mod">
          <ac:chgData name="Ilias Chair" userId="2a45ff79963ffa0b" providerId="LiveId" clId="{54FA9A3C-BFA7-48B0-A245-D5FD435827CE}" dt="2023-07-29T16:32:25.242" v="529" actId="1076"/>
          <ac:spMkLst>
            <pc:docMk/>
            <pc:sldMk cId="3143028288" sldId="319"/>
            <ac:spMk id="31" creationId="{19697CE9-14AD-DD5F-4919-58EA31531ED0}"/>
          </ac:spMkLst>
        </pc:spChg>
        <pc:spChg chg="add del mod">
          <ac:chgData name="Ilias Chair" userId="2a45ff79963ffa0b" providerId="LiveId" clId="{54FA9A3C-BFA7-48B0-A245-D5FD435827CE}" dt="2023-07-29T16:38:47.981" v="849" actId="478"/>
          <ac:spMkLst>
            <pc:docMk/>
            <pc:sldMk cId="3143028288" sldId="319"/>
            <ac:spMk id="34" creationId="{B85551D8-FAC7-2417-9275-C3999C630566}"/>
          </ac:spMkLst>
        </pc:spChg>
        <pc:spChg chg="add mod">
          <ac:chgData name="Ilias Chair" userId="2a45ff79963ffa0b" providerId="LiveId" clId="{54FA9A3C-BFA7-48B0-A245-D5FD435827CE}" dt="2023-07-29T17:54:30.045" v="1128" actId="1076"/>
          <ac:spMkLst>
            <pc:docMk/>
            <pc:sldMk cId="3143028288" sldId="319"/>
            <ac:spMk id="42" creationId="{888ED695-CE73-25B3-E76C-9FD7114BF013}"/>
          </ac:spMkLst>
        </pc:spChg>
        <pc:spChg chg="add mod">
          <ac:chgData name="Ilias Chair" userId="2a45ff79963ffa0b" providerId="LiveId" clId="{54FA9A3C-BFA7-48B0-A245-D5FD435827CE}" dt="2023-07-29T17:54:36.113" v="1130" actId="20577"/>
          <ac:spMkLst>
            <pc:docMk/>
            <pc:sldMk cId="3143028288" sldId="319"/>
            <ac:spMk id="43" creationId="{C5712D56-E7B7-4BDB-9850-719A3E1316F0}"/>
          </ac:spMkLst>
        </pc:spChg>
        <pc:picChg chg="del">
          <ac:chgData name="Ilias Chair" userId="2a45ff79963ffa0b" providerId="LiveId" clId="{54FA9A3C-BFA7-48B0-A245-D5FD435827CE}" dt="2023-07-29T16:07:31.297" v="29" actId="478"/>
          <ac:picMkLst>
            <pc:docMk/>
            <pc:sldMk cId="3143028288" sldId="319"/>
            <ac:picMk id="9" creationId="{8D3092FA-F75D-4DB1-C3C5-356EC47359EC}"/>
          </ac:picMkLst>
        </pc:picChg>
        <pc:cxnChg chg="add del mod">
          <ac:chgData name="Ilias Chair" userId="2a45ff79963ffa0b" providerId="LiveId" clId="{54FA9A3C-BFA7-48B0-A245-D5FD435827CE}" dt="2023-07-29T16:08:19.815" v="47" actId="478"/>
          <ac:cxnSpMkLst>
            <pc:docMk/>
            <pc:sldMk cId="3143028288" sldId="319"/>
            <ac:cxnSpMk id="7" creationId="{DF2B626F-CB14-A167-592A-CCE843834895}"/>
          </ac:cxnSpMkLst>
        </pc:cxnChg>
        <pc:cxnChg chg="add mod">
          <ac:chgData name="Ilias Chair" userId="2a45ff79963ffa0b" providerId="LiveId" clId="{54FA9A3C-BFA7-48B0-A245-D5FD435827CE}" dt="2023-07-29T16:32:02.894" v="523" actId="1076"/>
          <ac:cxnSpMkLst>
            <pc:docMk/>
            <pc:sldMk cId="3143028288" sldId="319"/>
            <ac:cxnSpMk id="10" creationId="{B81B4FB7-9BA9-4E3D-6B08-BC076AB05A13}"/>
          </ac:cxnSpMkLst>
        </pc:cxnChg>
        <pc:cxnChg chg="add del mod">
          <ac:chgData name="Ilias Chair" userId="2a45ff79963ffa0b" providerId="LiveId" clId="{54FA9A3C-BFA7-48B0-A245-D5FD435827CE}" dt="2023-07-29T16:11:33.583" v="100" actId="478"/>
          <ac:cxnSpMkLst>
            <pc:docMk/>
            <pc:sldMk cId="3143028288" sldId="319"/>
            <ac:cxnSpMk id="16" creationId="{25F7FE22-B009-ADC7-D434-9A943197A92B}"/>
          </ac:cxnSpMkLst>
        </pc:cxnChg>
        <pc:cxnChg chg="add mod">
          <ac:chgData name="Ilias Chair" userId="2a45ff79963ffa0b" providerId="LiveId" clId="{54FA9A3C-BFA7-48B0-A245-D5FD435827CE}" dt="2023-07-29T16:32:02.894" v="523" actId="1076"/>
          <ac:cxnSpMkLst>
            <pc:docMk/>
            <pc:sldMk cId="3143028288" sldId="319"/>
            <ac:cxnSpMk id="18" creationId="{B236F4A7-5BF7-AD09-65F1-E4DD3F11F172}"/>
          </ac:cxnSpMkLst>
        </pc:cxnChg>
        <pc:cxnChg chg="add mod">
          <ac:chgData name="Ilias Chair" userId="2a45ff79963ffa0b" providerId="LiveId" clId="{54FA9A3C-BFA7-48B0-A245-D5FD435827CE}" dt="2023-07-29T16:32:02.894" v="523" actId="1076"/>
          <ac:cxnSpMkLst>
            <pc:docMk/>
            <pc:sldMk cId="3143028288" sldId="319"/>
            <ac:cxnSpMk id="20" creationId="{87CCC1A8-B3AA-FBD6-906B-B6212EB3E0D6}"/>
          </ac:cxnSpMkLst>
        </pc:cxnChg>
        <pc:cxnChg chg="add mod">
          <ac:chgData name="Ilias Chair" userId="2a45ff79963ffa0b" providerId="LiveId" clId="{54FA9A3C-BFA7-48B0-A245-D5FD435827CE}" dt="2023-07-29T16:32:23.030" v="528" actId="14100"/>
          <ac:cxnSpMkLst>
            <pc:docMk/>
            <pc:sldMk cId="3143028288" sldId="319"/>
            <ac:cxnSpMk id="26" creationId="{111B2087-0C74-2725-CE1A-E6613E1A93EC}"/>
          </ac:cxnSpMkLst>
        </pc:cxnChg>
        <pc:cxnChg chg="add mod">
          <ac:chgData name="Ilias Chair" userId="2a45ff79963ffa0b" providerId="LiveId" clId="{54FA9A3C-BFA7-48B0-A245-D5FD435827CE}" dt="2023-07-29T16:32:07.821" v="524" actId="14100"/>
          <ac:cxnSpMkLst>
            <pc:docMk/>
            <pc:sldMk cId="3143028288" sldId="319"/>
            <ac:cxnSpMk id="28" creationId="{A96CD332-8A5F-BDED-BF9B-EAF307BF4C02}"/>
          </ac:cxnSpMkLst>
        </pc:cxnChg>
        <pc:cxnChg chg="add mod">
          <ac:chgData name="Ilias Chair" userId="2a45ff79963ffa0b" providerId="LiveId" clId="{54FA9A3C-BFA7-48B0-A245-D5FD435827CE}" dt="2023-07-29T16:36:42.240" v="685" actId="14100"/>
          <ac:cxnSpMkLst>
            <pc:docMk/>
            <pc:sldMk cId="3143028288" sldId="319"/>
            <ac:cxnSpMk id="36" creationId="{B595D5B3-013A-31DB-ACB2-8A0431ED6911}"/>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de-DE"/>
          </a:p>
        </p:txBody>
      </p:sp>
      <p:sp>
        <p:nvSpPr>
          <p:cNvPr id="3" name="Datumsplatzhalter 2"/>
          <p:cNvSpPr>
            <a:spLocks noGrp="1"/>
          </p:cNvSpPr>
          <p:nvPr>
            <p:ph type="dt" sz="quarter" idx="1"/>
          </p:nvPr>
        </p:nvSpPr>
        <p:spPr>
          <a:xfrm>
            <a:off x="4021138" y="0"/>
            <a:ext cx="3076575" cy="512763"/>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A989147A-E99F-426E-8428-4F7A2B762C1A}" type="datetimeFigureOut">
              <a:rPr lang="de-DE"/>
              <a:pPr>
                <a:defRPr/>
              </a:pPr>
              <a:t>30.07.2023</a:t>
            </a:fld>
            <a:endParaRPr lang="de-DE"/>
          </a:p>
        </p:txBody>
      </p:sp>
      <p:sp>
        <p:nvSpPr>
          <p:cNvPr id="4" name="Fußzeilenplatzhalter 3"/>
          <p:cNvSpPr>
            <a:spLocks noGrp="1"/>
          </p:cNvSpPr>
          <p:nvPr>
            <p:ph type="ftr" sz="quarter" idx="2"/>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de-DE"/>
          </a:p>
        </p:txBody>
      </p:sp>
      <p:sp>
        <p:nvSpPr>
          <p:cNvPr id="5" name="Foliennummernplatzhalter 4"/>
          <p:cNvSpPr>
            <a:spLocks noGrp="1"/>
          </p:cNvSpPr>
          <p:nvPr>
            <p:ph type="sldNum" sz="quarter" idx="3"/>
          </p:nvPr>
        </p:nvSpPr>
        <p:spPr>
          <a:xfrm>
            <a:off x="4021138" y="9721850"/>
            <a:ext cx="3076575" cy="512763"/>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1FEB8BDD-D483-4F2A-8149-5CAA22251911}" type="slidenum">
              <a:rPr lang="de-DE"/>
              <a:pPr>
                <a:defRPr/>
              </a:pPr>
              <a:t>‹#›</a:t>
            </a:fld>
            <a:endParaRPr lang="de-DE"/>
          </a:p>
        </p:txBody>
      </p:sp>
    </p:spTree>
    <p:extLst>
      <p:ext uri="{BB962C8B-B14F-4D97-AF65-F5344CB8AC3E}">
        <p14:creationId xmlns:p14="http://schemas.microsoft.com/office/powerpoint/2010/main" val="4170627854"/>
      </p:ext>
    </p:extLst>
  </p:cSld>
  <p:clrMap bg1="lt1" tx1="dk1" bg2="lt2" tx2="dk2" accent1="accent1" accent2="accent2" accent3="accent3" accent4="accent4" accent5="accent5" accent6="accent6" hlink="hlink" folHlink="folHlink"/>
  <p:hf sldNum="0" hdr="0" ftr="0" dt="0"/>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png>
</file>

<file path=ppt/media/image250.png>
</file>

<file path=ppt/media/image26.png>
</file>

<file path=ppt/media/image27.png>
</file>

<file path=ppt/media/image28.png>
</file>

<file path=ppt/media/image29.png>
</file>

<file path=ppt/media/image3.jpeg>
</file>

<file path=ppt/media/image30.png>
</file>

<file path=ppt/media/image4.jpeg>
</file>

<file path=ppt/media/image5.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de-DE"/>
          </a:p>
        </p:txBody>
      </p:sp>
      <p:sp>
        <p:nvSpPr>
          <p:cNvPr id="3" name="Datumsplatzhalter 2"/>
          <p:cNvSpPr>
            <a:spLocks noGrp="1"/>
          </p:cNvSpPr>
          <p:nvPr>
            <p:ph type="dt" idx="1"/>
          </p:nvPr>
        </p:nvSpPr>
        <p:spPr>
          <a:xfrm>
            <a:off x="4021138" y="0"/>
            <a:ext cx="3076575" cy="512763"/>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E619EF57-6584-4C28-9DE9-68C51C925951}" type="datetimeFigureOut">
              <a:rPr lang="de-DE"/>
              <a:pPr>
                <a:defRPr/>
              </a:pPr>
              <a:t>30.07.2023</a:t>
            </a:fld>
            <a:endParaRPr lang="de-DE"/>
          </a:p>
        </p:txBody>
      </p:sp>
      <p:sp>
        <p:nvSpPr>
          <p:cNvPr id="4" name="Folienbildplatzhalter 3"/>
          <p:cNvSpPr>
            <a:spLocks noGrp="1" noRot="1" noChangeAspect="1"/>
          </p:cNvSpPr>
          <p:nvPr>
            <p:ph type="sldImg" idx="2"/>
          </p:nvPr>
        </p:nvSpPr>
        <p:spPr>
          <a:xfrm>
            <a:off x="-263525" y="582613"/>
            <a:ext cx="7567613" cy="4257675"/>
          </a:xfrm>
          <a:prstGeom prst="rect">
            <a:avLst/>
          </a:prstGeom>
          <a:noFill/>
          <a:ln w="12700">
            <a:solidFill>
              <a:prstClr val="black"/>
            </a:solidFill>
          </a:ln>
        </p:spPr>
        <p:txBody>
          <a:bodyPr vert="horz" lIns="91440" tIns="45720" rIns="91440" bIns="45720" rtlCol="0" anchor="ctr"/>
          <a:lstStyle/>
          <a:p>
            <a:pPr lvl="0"/>
            <a:endParaRPr lang="de-DE" noProof="0"/>
          </a:p>
        </p:txBody>
      </p:sp>
      <p:sp>
        <p:nvSpPr>
          <p:cNvPr id="5" name="Notizenplatzhalter 4"/>
          <p:cNvSpPr>
            <a:spLocks noGrp="1"/>
          </p:cNvSpPr>
          <p:nvPr>
            <p:ph type="body" sz="quarter" idx="3"/>
          </p:nvPr>
        </p:nvSpPr>
        <p:spPr>
          <a:xfrm>
            <a:off x="709613" y="4926013"/>
            <a:ext cx="5680075" cy="4029075"/>
          </a:xfrm>
          <a:prstGeom prst="rect">
            <a:avLst/>
          </a:prstGeom>
        </p:spPr>
        <p:txBody>
          <a:bodyPr vert="horz" lIns="91440" tIns="45720" rIns="91440" bIns="45720" rtlCol="0"/>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6" name="Fußzeilenplatzhalter 5"/>
          <p:cNvSpPr>
            <a:spLocks noGrp="1"/>
          </p:cNvSpPr>
          <p:nvPr>
            <p:ph type="ftr" sz="quarter" idx="4"/>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de-DE"/>
          </a:p>
        </p:txBody>
      </p:sp>
      <p:sp>
        <p:nvSpPr>
          <p:cNvPr id="7" name="Foliennummernplatzhalter 6"/>
          <p:cNvSpPr>
            <a:spLocks noGrp="1"/>
          </p:cNvSpPr>
          <p:nvPr>
            <p:ph type="sldNum" sz="quarter" idx="5"/>
          </p:nvPr>
        </p:nvSpPr>
        <p:spPr>
          <a:xfrm>
            <a:off x="4021138" y="9721850"/>
            <a:ext cx="3076575" cy="512763"/>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6DB79B9A-35EE-4156-AEAA-A71D25E1C590}" type="slidenum">
              <a:rPr lang="de-DE"/>
              <a:pPr>
                <a:defRPr/>
              </a:pPr>
              <a:t>‹#›</a:t>
            </a:fld>
            <a:endParaRPr lang="de-DE"/>
          </a:p>
        </p:txBody>
      </p:sp>
    </p:spTree>
    <p:extLst>
      <p:ext uri="{BB962C8B-B14F-4D97-AF65-F5344CB8AC3E}">
        <p14:creationId xmlns:p14="http://schemas.microsoft.com/office/powerpoint/2010/main" val="2304105239"/>
      </p:ext>
    </p:extLst>
  </p:cSld>
  <p:clrMap bg1="lt1" tx1="dk1" bg2="lt2" tx2="dk2" accent1="accent1" accent2="accent2" accent3="accent3" accent4="accent4" accent5="accent5" accent6="accent6" hlink="hlink" folHlink="folHlink"/>
  <p:hf sldNum="0" hdr="0" ftr="0" dt="0"/>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1067217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_1/3 Farb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4" name="Rechteck 3"/>
          <p:cNvSpPr/>
          <p:nvPr userDrawn="1"/>
        </p:nvSpPr>
        <p:spPr>
          <a:xfrm>
            <a:off x="0" y="0"/>
            <a:ext cx="12192000" cy="2312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288000" bIns="0" anchor="ctr"/>
          <a:lstStyle/>
          <a:p>
            <a:pPr algn="ctr" eaLnBrk="1" fontAlgn="auto" hangingPunct="1">
              <a:spcBef>
                <a:spcPts val="0"/>
              </a:spcBef>
              <a:spcAft>
                <a:spcPts val="0"/>
              </a:spcAft>
              <a:defRPr/>
            </a:pPr>
            <a:endParaRPr lang="de-DE">
              <a:solidFill>
                <a:schemeClr val="bg1"/>
              </a:solidFill>
            </a:endParaRPr>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sp>
        <p:nvSpPr>
          <p:cNvPr id="9" name="Textfeld 8"/>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Institutslogo:</a:t>
            </a:r>
          </a:p>
          <a:p>
            <a:pPr marL="171450" indent="-171450" eaLnBrk="1" fontAlgn="auto" hangingPunct="1">
              <a:spcBef>
                <a:spcPts val="0"/>
              </a:spcBef>
              <a:spcAft>
                <a:spcPts val="0"/>
              </a:spcAft>
              <a:buFontTx/>
              <a:buChar char="-"/>
              <a:defRPr/>
            </a:pPr>
            <a:r>
              <a:rPr lang="de-DE" sz="1000" dirty="0">
                <a:latin typeface="+mn-lt"/>
              </a:rPr>
              <a:t>Dateiformat:</a:t>
            </a:r>
            <a:r>
              <a:rPr lang="de-DE" sz="1000" baseline="0" dirty="0">
                <a:latin typeface="+mn-lt"/>
              </a:rPr>
              <a:t> PNG in RGB</a:t>
            </a:r>
            <a:endParaRPr lang="de-DE" sz="1000" dirty="0">
              <a:latin typeface="+mn-lt"/>
            </a:endParaRPr>
          </a:p>
          <a:p>
            <a:pPr marL="171450" indent="-171450" eaLnBrk="1" fontAlgn="auto" hangingPunct="1">
              <a:spcBef>
                <a:spcPts val="0"/>
              </a:spcBef>
              <a:spcAft>
                <a:spcPts val="0"/>
              </a:spcAft>
              <a:buFontTx/>
              <a:buChar char="-"/>
              <a:defRPr/>
            </a:pPr>
            <a:r>
              <a:rPr lang="de-DE" sz="1000" dirty="0">
                <a:latin typeface="+mn-lt"/>
              </a:rPr>
              <a:t>Skalieren auf</a:t>
            </a:r>
          </a:p>
          <a:p>
            <a:pPr marL="0" indent="0" eaLnBrk="1" fontAlgn="auto" hangingPunct="1">
              <a:spcBef>
                <a:spcPts val="0"/>
              </a:spcBef>
              <a:spcAft>
                <a:spcPts val="0"/>
              </a:spcAft>
              <a:buFontTx/>
              <a:buNone/>
              <a:defRPr/>
            </a:pPr>
            <a:r>
              <a:rPr lang="de-DE" sz="1000" baseline="0" dirty="0">
                <a:latin typeface="+mn-lt"/>
              </a:rPr>
              <a:t>     Höhe: 2,26 cm</a:t>
            </a:r>
          </a:p>
          <a:p>
            <a:pPr marL="0" indent="0" eaLnBrk="1" fontAlgn="auto" hangingPunct="1">
              <a:spcBef>
                <a:spcPts val="0"/>
              </a:spcBef>
              <a:spcAft>
                <a:spcPts val="0"/>
              </a:spcAft>
              <a:buFontTx/>
              <a:buNone/>
              <a:defRPr/>
            </a:pPr>
            <a:r>
              <a:rPr lang="de-DE" sz="1000" baseline="0" dirty="0">
                <a:latin typeface="+mn-lt"/>
              </a:rPr>
              <a:t>     (Breite variiert je nach Schutzraum)</a:t>
            </a:r>
            <a:endParaRPr lang="de-DE" sz="1000" dirty="0">
              <a:latin typeface="+mn-lt"/>
            </a:endParaRPr>
          </a:p>
        </p:txBody>
      </p: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3328840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_Text_Bild">
    <p:spTree>
      <p:nvGrpSpPr>
        <p:cNvPr id="1" name=""/>
        <p:cNvGrpSpPr/>
        <p:nvPr/>
      </p:nvGrpSpPr>
      <p:grpSpPr>
        <a:xfrm>
          <a:off x="0" y="0"/>
          <a:ext cx="0" cy="0"/>
          <a:chOff x="0" y="0"/>
          <a:chExt cx="0" cy="0"/>
        </a:xfrm>
      </p:grpSpPr>
      <p:pic>
        <p:nvPicPr>
          <p:cNvPr id="5" name="Grafik 7"/>
          <p:cNvPicPr>
            <a:picLocks noChangeAspect="1"/>
          </p:cNvPicPr>
          <p:nvPr/>
        </p:nvPicPr>
        <p:blipFill>
          <a:blip r:embed="rId2">
            <a:extLst>
              <a:ext uri="{28A0092B-C50C-407E-A947-70E740481C1C}">
                <a14:useLocalDpi xmlns:a14="http://schemas.microsoft.com/office/drawing/2010/main" val="0"/>
              </a:ext>
            </a:extLst>
          </a:blip>
          <a:srcRect r="48386" b="11"/>
          <a:stretch>
            <a:fillRect/>
          </a:stretch>
        </p:blipFill>
        <p:spPr bwMode="auto">
          <a:xfrm>
            <a:off x="8092017" y="1685926"/>
            <a:ext cx="3716867" cy="3598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6"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14" name="Textplatzhalter 11"/>
          <p:cNvSpPr>
            <a:spLocks noGrp="1"/>
          </p:cNvSpPr>
          <p:nvPr>
            <p:ph type="body" sz="quarter" idx="14"/>
          </p:nvPr>
        </p:nvSpPr>
        <p:spPr>
          <a:xfrm>
            <a:off x="383118" y="999461"/>
            <a:ext cx="7531100" cy="4671294"/>
          </a:xfrm>
          <a:prstGeom prst="rect">
            <a:avLst/>
          </a:prstGeom>
        </p:spPr>
        <p:txBody>
          <a:bodyPr lIns="0" tIns="0" rIns="0" bIns="0"/>
          <a:lstStyle/>
          <a:p>
            <a:pPr lvl="0"/>
            <a:r>
              <a:rPr lang="de-DE"/>
              <a:t>Formatvorlagen des Textmasters bearbeiten</a:t>
            </a:r>
          </a:p>
        </p:txBody>
      </p:sp>
    </p:spTree>
    <p:extLst>
      <p:ext uri="{BB962C8B-B14F-4D97-AF65-F5344CB8AC3E}">
        <p14:creationId xmlns:p14="http://schemas.microsoft.com/office/powerpoint/2010/main" val="3560835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halt_Bild">
    <p:spTree>
      <p:nvGrpSpPr>
        <p:cNvPr id="1" name=""/>
        <p:cNvGrpSpPr/>
        <p:nvPr/>
      </p:nvGrpSpPr>
      <p:grpSpPr>
        <a:xfrm>
          <a:off x="0" y="0"/>
          <a:ext cx="0" cy="0"/>
          <a:chOff x="0" y="0"/>
          <a:chExt cx="0" cy="0"/>
        </a:xfrm>
      </p:grpSpPr>
      <p:pic>
        <p:nvPicPr>
          <p:cNvPr id="3" name="Grafik 7"/>
          <p:cNvPicPr>
            <a:picLocks noChangeAspect="1"/>
          </p:cNvPicPr>
          <p:nvPr/>
        </p:nvPicPr>
        <p:blipFill rotWithShape="1">
          <a:blip r:embed="rId2" cstate="print">
            <a:extLst>
              <a:ext uri="{28A0092B-C50C-407E-A947-70E740481C1C}">
                <a14:useLocalDpi xmlns:a14="http://schemas.microsoft.com/office/drawing/2010/main" val="0"/>
              </a:ext>
            </a:extLst>
          </a:blip>
          <a:srcRect l="1" t="23278" r="96" b="23374"/>
          <a:stretch/>
        </p:blipFill>
        <p:spPr bwMode="auto">
          <a:xfrm>
            <a:off x="383118" y="1152526"/>
            <a:ext cx="11412889" cy="406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4" name="Footer Placeholder 4"/>
          <p:cNvSpPr>
            <a:spLocks noGrp="1"/>
          </p:cNvSpPr>
          <p:nvPr>
            <p:ph type="ftr" sz="quarter" idx="10"/>
          </p:nvPr>
        </p:nvSpPr>
        <p:spPr/>
        <p:txBody>
          <a:bodyPr/>
          <a:lstStyle>
            <a:lvl1pPr algn="l">
              <a:defRPr sz="900" dirty="0">
                <a:solidFill>
                  <a:schemeClr val="tx2"/>
                </a:solidFill>
              </a:defRPr>
            </a:lvl1pPr>
          </a:lstStyle>
          <a:p>
            <a:pPr>
              <a:defRPr/>
            </a:pPr>
            <a:endParaRPr lang="de-DE"/>
          </a:p>
        </p:txBody>
      </p:sp>
      <p:sp>
        <p:nvSpPr>
          <p:cNvPr id="10" name="Textplatzhalter 9"/>
          <p:cNvSpPr>
            <a:spLocks noGrp="1"/>
          </p:cNvSpPr>
          <p:nvPr>
            <p:ph type="body" sz="quarter" idx="13" hasCustomPrompt="1"/>
          </p:nvPr>
        </p:nvSpPr>
        <p:spPr>
          <a:xfrm>
            <a:off x="383118" y="5359401"/>
            <a:ext cx="11412889" cy="499533"/>
          </a:xfrm>
          <a:prstGeom prst="rect">
            <a:avLst/>
          </a:prstGeom>
        </p:spPr>
        <p:txBody>
          <a:bodyPr>
            <a:normAutofit/>
          </a:bodyPr>
          <a:lstStyle>
            <a:lvl1pPr marL="0" indent="0" algn="r">
              <a:buNone/>
              <a:defRPr sz="900"/>
            </a:lvl1pPr>
          </a:lstStyle>
          <a:p>
            <a:pPr lvl="0"/>
            <a:r>
              <a:rPr lang="de-DE" dirty="0"/>
              <a:t>Bildtitel oder ggf. Beschreibung</a:t>
            </a:r>
          </a:p>
        </p:txBody>
      </p:sp>
    </p:spTree>
    <p:extLst>
      <p:ext uri="{BB962C8B-B14F-4D97-AF65-F5344CB8AC3E}">
        <p14:creationId xmlns:p14="http://schemas.microsoft.com/office/powerpoint/2010/main" val="2030631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nhalt_Diagramm">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5"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9" name="Diagrammplatzhalter 8"/>
          <p:cNvSpPr>
            <a:spLocks noGrp="1"/>
          </p:cNvSpPr>
          <p:nvPr>
            <p:ph type="chart" sz="quarter" idx="13"/>
          </p:nvPr>
        </p:nvSpPr>
        <p:spPr>
          <a:xfrm>
            <a:off x="383118" y="971107"/>
            <a:ext cx="11425767" cy="4876800"/>
          </a:xfrm>
          <a:prstGeom prst="rect">
            <a:avLst/>
          </a:prstGeom>
        </p:spPr>
        <p:txBody>
          <a:bodyPr lIns="0" tIns="0" rIns="0" bIns="0"/>
          <a:lstStyle/>
          <a:p>
            <a:r>
              <a:rPr lang="de-DE"/>
              <a:t>Diagramm durch Klicken auf Symbol hinzufügen</a:t>
            </a:r>
          </a:p>
        </p:txBody>
      </p:sp>
    </p:spTree>
    <p:extLst>
      <p:ext uri="{BB962C8B-B14F-4D97-AF65-F5344CB8AC3E}">
        <p14:creationId xmlns:p14="http://schemas.microsoft.com/office/powerpoint/2010/main" val="6828485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Abschlussfol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itle 1"/>
          <p:cNvSpPr txBox="1">
            <a:spLocks/>
          </p:cNvSpPr>
          <p:nvPr userDrawn="1"/>
        </p:nvSpPr>
        <p:spPr>
          <a:xfrm>
            <a:off x="383118" y="2487613"/>
            <a:ext cx="11425767" cy="1079500"/>
          </a:xfrm>
          <a:prstGeom prst="rect">
            <a:avLst/>
          </a:prstGeom>
        </p:spPr>
        <p:txBody>
          <a:bodyPr lIns="0" tIns="0" rIns="0" bIns="0"/>
          <a:lstStyle>
            <a:lvl1pPr algn="l" defTabSz="914400" rtl="0" eaLnBrk="1" latinLnBrk="0" hangingPunct="1">
              <a:lnSpc>
                <a:spcPct val="90000"/>
              </a:lnSpc>
              <a:spcBef>
                <a:spcPct val="0"/>
              </a:spcBef>
              <a:buNone/>
              <a:defRPr sz="3200" b="1" kern="1200" baseline="0">
                <a:solidFill>
                  <a:schemeClr val="tx2"/>
                </a:solidFill>
                <a:latin typeface="Arial" panose="020B0604020202020204" pitchFamily="34" charset="0"/>
                <a:ea typeface="+mj-ea"/>
                <a:cs typeface="Arial" panose="020B0604020202020204" pitchFamily="34" charset="0"/>
              </a:defRPr>
            </a:lvl1pPr>
          </a:lstStyle>
          <a:p>
            <a:pPr fontAlgn="auto">
              <a:spcAft>
                <a:spcPts val="0"/>
              </a:spcAft>
              <a:defRPr/>
            </a:pPr>
            <a:r>
              <a:rPr lang="en-US" sz="3200" noProof="0" dirty="0"/>
              <a:t>Thank you for your attention!</a:t>
            </a:r>
          </a:p>
        </p:txBody>
      </p:sp>
      <p:sp>
        <p:nvSpPr>
          <p:cNvPr id="9" name="Textplatzhalter 24"/>
          <p:cNvSpPr>
            <a:spLocks noGrp="1"/>
          </p:cNvSpPr>
          <p:nvPr>
            <p:ph type="body" sz="quarter" idx="11"/>
          </p:nvPr>
        </p:nvSpPr>
        <p:spPr>
          <a:xfrm>
            <a:off x="384001" y="3988800"/>
            <a:ext cx="11425767" cy="1656000"/>
          </a:xfrm>
          <a:prstGeom prst="rect">
            <a:avLst/>
          </a:prstGeom>
        </p:spPr>
        <p:txBody>
          <a:bodyPr lIns="0" tIns="0" rIns="0" bIns="0"/>
          <a:lstStyle>
            <a:lvl1pPr marL="0" indent="0">
              <a:lnSpc>
                <a:spcPct val="100000"/>
              </a:lnSpc>
              <a:spcBef>
                <a:spcPts val="0"/>
              </a:spcBef>
              <a:buFontTx/>
              <a:buNone/>
              <a:defRPr sz="1600" b="0"/>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a:t>Formatvorlagen des Textmasters bearbeiten</a:t>
            </a:r>
          </a:p>
        </p:txBody>
      </p: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901983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el_1/3 Farb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4" name="Rechteck 3"/>
          <p:cNvSpPr/>
          <p:nvPr userDrawn="1"/>
        </p:nvSpPr>
        <p:spPr>
          <a:xfrm>
            <a:off x="0" y="0"/>
            <a:ext cx="12192000" cy="2312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288000" bIns="0" anchor="ctr"/>
          <a:lstStyle/>
          <a:p>
            <a:pPr algn="ctr" eaLnBrk="1" fontAlgn="auto" hangingPunct="1">
              <a:spcBef>
                <a:spcPts val="0"/>
              </a:spcBef>
              <a:spcAft>
                <a:spcPts val="0"/>
              </a:spcAft>
              <a:defRPr/>
            </a:pPr>
            <a:endParaRPr lang="de-DE">
              <a:solidFill>
                <a:schemeClr val="bg1"/>
              </a:solidFill>
            </a:endParaRPr>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9" name="Textfeld 8"/>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Institutslogo:</a:t>
            </a:r>
          </a:p>
          <a:p>
            <a:pPr marL="171450" indent="-171450" eaLnBrk="1" fontAlgn="auto" hangingPunct="1">
              <a:spcBef>
                <a:spcPts val="0"/>
              </a:spcBef>
              <a:spcAft>
                <a:spcPts val="0"/>
              </a:spcAft>
              <a:buFontTx/>
              <a:buChar char="-"/>
              <a:defRPr/>
            </a:pPr>
            <a:r>
              <a:rPr lang="de-DE" sz="1000" dirty="0">
                <a:latin typeface="+mn-lt"/>
              </a:rPr>
              <a:t>Dateiformat:</a:t>
            </a:r>
            <a:r>
              <a:rPr lang="de-DE" sz="1000" baseline="0" dirty="0">
                <a:latin typeface="+mn-lt"/>
              </a:rPr>
              <a:t> PNG in RGB</a:t>
            </a:r>
            <a:endParaRPr lang="de-DE" sz="1000" dirty="0">
              <a:latin typeface="+mn-lt"/>
            </a:endParaRPr>
          </a:p>
          <a:p>
            <a:pPr marL="171450" indent="-171450" eaLnBrk="1" fontAlgn="auto" hangingPunct="1">
              <a:spcBef>
                <a:spcPts val="0"/>
              </a:spcBef>
              <a:spcAft>
                <a:spcPts val="0"/>
              </a:spcAft>
              <a:buFontTx/>
              <a:buChar char="-"/>
              <a:defRPr/>
            </a:pPr>
            <a:r>
              <a:rPr lang="de-DE" sz="1000" dirty="0">
                <a:latin typeface="+mn-lt"/>
              </a:rPr>
              <a:t>Skalieren auf</a:t>
            </a:r>
          </a:p>
          <a:p>
            <a:pPr marL="0" indent="0" eaLnBrk="1" fontAlgn="auto" hangingPunct="1">
              <a:spcBef>
                <a:spcPts val="0"/>
              </a:spcBef>
              <a:spcAft>
                <a:spcPts val="0"/>
              </a:spcAft>
              <a:buFontTx/>
              <a:buNone/>
              <a:defRPr/>
            </a:pPr>
            <a:r>
              <a:rPr lang="de-DE" sz="1000" baseline="0" dirty="0">
                <a:latin typeface="+mn-lt"/>
              </a:rPr>
              <a:t>     Höhe: 2,26 cm</a:t>
            </a:r>
          </a:p>
          <a:p>
            <a:pPr marL="0" indent="0" eaLnBrk="1" fontAlgn="auto" hangingPunct="1">
              <a:spcBef>
                <a:spcPts val="0"/>
              </a:spcBef>
              <a:spcAft>
                <a:spcPts val="0"/>
              </a:spcAft>
              <a:buFontTx/>
              <a:buNone/>
              <a:defRPr/>
            </a:pPr>
            <a:r>
              <a:rPr lang="de-DE" sz="1000" baseline="0" dirty="0">
                <a:latin typeface="+mn-lt"/>
              </a:rPr>
              <a:t>     (Breite variiert je nach Schutzraum)</a:t>
            </a:r>
            <a:endParaRPr lang="de-DE" sz="1000" dirty="0">
              <a:latin typeface="+mn-lt"/>
            </a:endParaRPr>
          </a:p>
        </p:txBody>
      </p: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2831968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26"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35822" b="35822"/>
          <a:stretch/>
        </p:blipFill>
        <p:spPr bwMode="auto">
          <a:xfrm>
            <a:off x="0" y="1"/>
            <a:ext cx="12191999" cy="2303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Grafik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41952996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pic>
        <p:nvPicPr>
          <p:cNvPr id="2052" name="Picture 4"/>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2085" b="22084"/>
          <a:stretch/>
        </p:blipFill>
        <p:spPr bwMode="auto">
          <a:xfrm>
            <a:off x="0" y="1"/>
            <a:ext cx="12192000" cy="45354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Grafik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7376410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 name="Grafik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46557"/>
          <a:stretch/>
        </p:blipFill>
        <p:spPr>
          <a:xfrm>
            <a:off x="0" y="-1103727"/>
            <a:ext cx="12192000" cy="3415128"/>
          </a:xfrm>
          <a:prstGeom prst="rect">
            <a:avLst/>
          </a:prstGeom>
        </p:spPr>
      </p:pic>
    </p:spTree>
    <p:extLst>
      <p:ext uri="{BB962C8B-B14F-4D97-AF65-F5344CB8AC3E}">
        <p14:creationId xmlns:p14="http://schemas.microsoft.com/office/powerpoint/2010/main" val="1551460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en-GB" noProof="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en-GB" sz="1000" b="1" noProof="0">
                <a:latin typeface="+mn-lt"/>
              </a:rPr>
              <a:t>Bild zuschneiden unter:</a:t>
            </a:r>
          </a:p>
          <a:p>
            <a:pPr marL="171450" indent="-171450" eaLnBrk="1" fontAlgn="auto" hangingPunct="1">
              <a:spcBef>
                <a:spcPts val="0"/>
              </a:spcBef>
              <a:spcAft>
                <a:spcPts val="0"/>
              </a:spcAft>
              <a:buFontTx/>
              <a:buChar char="-"/>
              <a:defRPr/>
            </a:pPr>
            <a:r>
              <a:rPr lang="en-GB" sz="1000" noProof="0">
                <a:latin typeface="+mn-lt"/>
              </a:rPr>
              <a:t>Format</a:t>
            </a:r>
          </a:p>
          <a:p>
            <a:pPr marL="171450" indent="-171450" eaLnBrk="1" fontAlgn="auto" hangingPunct="1">
              <a:spcBef>
                <a:spcPts val="0"/>
              </a:spcBef>
              <a:spcAft>
                <a:spcPts val="0"/>
              </a:spcAft>
              <a:buFontTx/>
              <a:buChar char="-"/>
              <a:defRPr/>
            </a:pPr>
            <a:r>
              <a:rPr lang="en-GB" sz="1000" noProof="0">
                <a:latin typeface="+mn-lt"/>
              </a:rPr>
              <a:t>Zuschneiden</a:t>
            </a:r>
          </a:p>
          <a:p>
            <a:pPr marL="171450" indent="-171450" eaLnBrk="1" fontAlgn="auto" hangingPunct="1">
              <a:spcBef>
                <a:spcPts val="0"/>
              </a:spcBef>
              <a:spcAft>
                <a:spcPts val="0"/>
              </a:spcAft>
              <a:buFontTx/>
              <a:buChar char="-"/>
              <a:defRPr/>
            </a:pPr>
            <a:r>
              <a:rPr lang="en-GB" sz="1000" noProof="0">
                <a:latin typeface="+mn-lt"/>
              </a:rPr>
              <a:t>Zuschneidewerkzeug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en-GB" noProof="0" dirty="0" err="1"/>
              <a:t>Mastertitelformat</a:t>
            </a:r>
            <a:r>
              <a:rPr lang="en-GB" noProof="0" dirty="0"/>
              <a:t> </a:t>
            </a:r>
            <a:r>
              <a:rPr lang="en-GB" noProof="0" dirty="0" err="1"/>
              <a:t>bearbeiten</a:t>
            </a:r>
            <a:endParaRPr lang="en-GB" noProof="0"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Master-</a:t>
            </a:r>
            <a:r>
              <a:rPr lang="en-GB" noProof="0" dirty="0" err="1"/>
              <a:t>Untertitelformat</a:t>
            </a:r>
            <a:r>
              <a:rPr lang="en-GB" noProof="0" dirty="0"/>
              <a:t> </a:t>
            </a:r>
            <a:r>
              <a:rPr lang="en-GB" noProof="0" dirty="0" err="1"/>
              <a:t>bearbeiten</a:t>
            </a:r>
            <a:endParaRPr lang="en-GB" noProof="0" dirty="0"/>
          </a:p>
        </p:txBody>
      </p:sp>
      <p:pic>
        <p:nvPicPr>
          <p:cNvPr id="13" name="Grafik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28851"/>
          <a:stretch/>
        </p:blipFill>
        <p:spPr>
          <a:xfrm>
            <a:off x="0" y="1"/>
            <a:ext cx="12192000" cy="4546600"/>
          </a:xfrm>
          <a:prstGeom prst="rect">
            <a:avLst/>
          </a:prstGeom>
        </p:spPr>
      </p:pic>
    </p:spTree>
    <p:extLst>
      <p:ext uri="{BB962C8B-B14F-4D97-AF65-F5344CB8AC3E}">
        <p14:creationId xmlns:p14="http://schemas.microsoft.com/office/powerpoint/2010/main" val="6484505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el_Text">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7"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12"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3628861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26"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35822" b="35822"/>
          <a:stretch/>
        </p:blipFill>
        <p:spPr bwMode="auto">
          <a:xfrm>
            <a:off x="0" y="1"/>
            <a:ext cx="12191999" cy="2303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Grafik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27834723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el_mittig, horizontale Lin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Mastertitelformat bearbeiten</a:t>
            </a:r>
            <a:endParaRPr lang="en-US" dirty="0"/>
          </a:p>
        </p:txBody>
      </p:sp>
      <p:sp>
        <p:nvSpPr>
          <p:cNvPr id="9" name="Subtitle 2"/>
          <p:cNvSpPr>
            <a:spLocks noGrp="1"/>
          </p:cNvSpPr>
          <p:nvPr>
            <p:ph type="subTitle" idx="1"/>
          </p:nvPr>
        </p:nvSpPr>
        <p:spPr>
          <a:xfrm>
            <a:off x="384000" y="3196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cxnSp>
        <p:nvCxnSpPr>
          <p:cNvPr id="10" name="Gerader Verbinder 9"/>
          <p:cNvCxnSpPr/>
          <p:nvPr userDrawn="1"/>
        </p:nvCxnSpPr>
        <p:spPr>
          <a:xfrm>
            <a:off x="383118" y="30368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26372615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nhalt_Aufzählung">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5" name="Footer Placeholder 4"/>
          <p:cNvSpPr>
            <a:spLocks noGrp="1"/>
          </p:cNvSpPr>
          <p:nvPr>
            <p:ph type="ftr" sz="quarter" idx="12"/>
          </p:nvPr>
        </p:nvSpPr>
        <p:spPr/>
        <p:txBody>
          <a:bodyPr/>
          <a:lstStyle>
            <a:lvl1pPr>
              <a:defRPr/>
            </a:lvl1pPr>
          </a:lstStyle>
          <a:p>
            <a:pPr>
              <a:defRPr/>
            </a:pPr>
            <a:endParaRPr lang="de-DE"/>
          </a:p>
        </p:txBody>
      </p:sp>
      <p:sp>
        <p:nvSpPr>
          <p:cNvPr id="12" name="Textplatzhalter 11"/>
          <p:cNvSpPr>
            <a:spLocks noGrp="1"/>
          </p:cNvSpPr>
          <p:nvPr>
            <p:ph type="body" sz="quarter" idx="13"/>
          </p:nvPr>
        </p:nvSpPr>
        <p:spPr>
          <a:xfrm>
            <a:off x="383118" y="1070344"/>
            <a:ext cx="11425767" cy="4820093"/>
          </a:xfrm>
          <a:prstGeom prst="rect">
            <a:avLst/>
          </a:prstGeom>
        </p:spPr>
        <p:txBody>
          <a:bodyPr lIns="0" tIns="0" rIns="0" bIns="0"/>
          <a:lstStyle/>
          <a:p>
            <a:pPr lvl="0"/>
            <a:r>
              <a:rPr lang="de-DE"/>
              <a:t>Mastertextformat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39310840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nhalt_Text">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de-DE"/>
          </a:p>
        </p:txBody>
      </p:sp>
      <p:sp>
        <p:nvSpPr>
          <p:cNvPr id="7" name="Textplatzhalter 6"/>
          <p:cNvSpPr>
            <a:spLocks noGrp="1"/>
          </p:cNvSpPr>
          <p:nvPr>
            <p:ph type="body" sz="quarter" idx="12"/>
          </p:nvPr>
        </p:nvSpPr>
        <p:spPr>
          <a:xfrm>
            <a:off x="383118" y="1056168"/>
            <a:ext cx="11425767" cy="4848446"/>
          </a:xfrm>
          <a:prstGeom prst="rect">
            <a:avLst/>
          </a:prstGeom>
        </p:spPr>
        <p:txBody>
          <a:bodyPr lIns="0" tIns="0" rIns="0" bIns="0"/>
          <a:lstStyle>
            <a:lvl1pPr marL="0" indent="0">
              <a:buFontTx/>
              <a:buNone/>
              <a:defRPr/>
            </a:lvl1pPr>
          </a:lstStyle>
          <a:p>
            <a:pPr lvl="0"/>
            <a:r>
              <a:rPr lang="de-DE"/>
              <a:t>Mastertextformat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4997003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_Text_Bild">
    <p:spTree>
      <p:nvGrpSpPr>
        <p:cNvPr id="1" name=""/>
        <p:cNvGrpSpPr/>
        <p:nvPr/>
      </p:nvGrpSpPr>
      <p:grpSpPr>
        <a:xfrm>
          <a:off x="0" y="0"/>
          <a:ext cx="0" cy="0"/>
          <a:chOff x="0" y="0"/>
          <a:chExt cx="0" cy="0"/>
        </a:xfrm>
      </p:grpSpPr>
      <p:pic>
        <p:nvPicPr>
          <p:cNvPr id="5" name="Grafik 7"/>
          <p:cNvPicPr>
            <a:picLocks noChangeAspect="1"/>
          </p:cNvPicPr>
          <p:nvPr/>
        </p:nvPicPr>
        <p:blipFill>
          <a:blip r:embed="rId2">
            <a:extLst>
              <a:ext uri="{28A0092B-C50C-407E-A947-70E740481C1C}">
                <a14:useLocalDpi xmlns:a14="http://schemas.microsoft.com/office/drawing/2010/main" val="0"/>
              </a:ext>
            </a:extLst>
          </a:blip>
          <a:srcRect r="48386" b="11"/>
          <a:stretch>
            <a:fillRect/>
          </a:stretch>
        </p:blipFill>
        <p:spPr bwMode="auto">
          <a:xfrm>
            <a:off x="8092017" y="1685926"/>
            <a:ext cx="3716867" cy="3598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6"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14" name="Textplatzhalter 11"/>
          <p:cNvSpPr>
            <a:spLocks noGrp="1"/>
          </p:cNvSpPr>
          <p:nvPr>
            <p:ph type="body" sz="quarter" idx="14"/>
          </p:nvPr>
        </p:nvSpPr>
        <p:spPr>
          <a:xfrm>
            <a:off x="383118" y="999461"/>
            <a:ext cx="7531100" cy="4671294"/>
          </a:xfrm>
          <a:prstGeom prst="rect">
            <a:avLst/>
          </a:prstGeom>
        </p:spPr>
        <p:txBody>
          <a:bodyPr lIns="0" tIns="0" rIns="0" bIns="0"/>
          <a:lstStyle/>
          <a:p>
            <a:pPr lvl="0"/>
            <a:r>
              <a:rPr lang="de-DE"/>
              <a:t>Mastertextformat bearbeiten</a:t>
            </a:r>
          </a:p>
        </p:txBody>
      </p:sp>
    </p:spTree>
    <p:extLst>
      <p:ext uri="{BB962C8B-B14F-4D97-AF65-F5344CB8AC3E}">
        <p14:creationId xmlns:p14="http://schemas.microsoft.com/office/powerpoint/2010/main" val="37120681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_Bild">
    <p:spTree>
      <p:nvGrpSpPr>
        <p:cNvPr id="1" name=""/>
        <p:cNvGrpSpPr/>
        <p:nvPr/>
      </p:nvGrpSpPr>
      <p:grpSpPr>
        <a:xfrm>
          <a:off x="0" y="0"/>
          <a:ext cx="0" cy="0"/>
          <a:chOff x="0" y="0"/>
          <a:chExt cx="0" cy="0"/>
        </a:xfrm>
      </p:grpSpPr>
      <p:pic>
        <p:nvPicPr>
          <p:cNvPr id="3" name="Grafik 7"/>
          <p:cNvPicPr>
            <a:picLocks noChangeAspect="1"/>
          </p:cNvPicPr>
          <p:nvPr/>
        </p:nvPicPr>
        <p:blipFill rotWithShape="1">
          <a:blip r:embed="rId2" cstate="print">
            <a:extLst>
              <a:ext uri="{28A0092B-C50C-407E-A947-70E740481C1C}">
                <a14:useLocalDpi xmlns:a14="http://schemas.microsoft.com/office/drawing/2010/main" val="0"/>
              </a:ext>
            </a:extLst>
          </a:blip>
          <a:srcRect l="1" t="23278" r="96" b="23374"/>
          <a:stretch/>
        </p:blipFill>
        <p:spPr bwMode="auto">
          <a:xfrm>
            <a:off x="383118" y="1152526"/>
            <a:ext cx="11412889" cy="406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4" name="Footer Placeholder 4"/>
          <p:cNvSpPr>
            <a:spLocks noGrp="1"/>
          </p:cNvSpPr>
          <p:nvPr>
            <p:ph type="ftr" sz="quarter" idx="10"/>
          </p:nvPr>
        </p:nvSpPr>
        <p:spPr/>
        <p:txBody>
          <a:bodyPr/>
          <a:lstStyle>
            <a:lvl1pPr algn="l">
              <a:defRPr sz="900" dirty="0">
                <a:solidFill>
                  <a:schemeClr val="tx2"/>
                </a:solidFill>
              </a:defRPr>
            </a:lvl1pPr>
          </a:lstStyle>
          <a:p>
            <a:pPr>
              <a:defRPr/>
            </a:pPr>
            <a:endParaRPr lang="de-DE"/>
          </a:p>
        </p:txBody>
      </p:sp>
      <p:sp>
        <p:nvSpPr>
          <p:cNvPr id="10" name="Textplatzhalter 9"/>
          <p:cNvSpPr>
            <a:spLocks noGrp="1"/>
          </p:cNvSpPr>
          <p:nvPr>
            <p:ph type="body" sz="quarter" idx="13" hasCustomPrompt="1"/>
          </p:nvPr>
        </p:nvSpPr>
        <p:spPr>
          <a:xfrm>
            <a:off x="383118" y="5359401"/>
            <a:ext cx="11412889" cy="499533"/>
          </a:xfrm>
          <a:prstGeom prst="rect">
            <a:avLst/>
          </a:prstGeom>
        </p:spPr>
        <p:txBody>
          <a:bodyPr>
            <a:normAutofit/>
          </a:bodyPr>
          <a:lstStyle>
            <a:lvl1pPr marL="0" indent="0" algn="r">
              <a:buNone/>
              <a:defRPr sz="900"/>
            </a:lvl1pPr>
          </a:lstStyle>
          <a:p>
            <a:pPr lvl="0"/>
            <a:r>
              <a:rPr lang="de-DE" dirty="0"/>
              <a:t>Bildtitel oder ggf. Beschreibung</a:t>
            </a:r>
          </a:p>
        </p:txBody>
      </p:sp>
    </p:spTree>
    <p:extLst>
      <p:ext uri="{BB962C8B-B14F-4D97-AF65-F5344CB8AC3E}">
        <p14:creationId xmlns:p14="http://schemas.microsoft.com/office/powerpoint/2010/main" val="38076469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_Diagramm">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Mastertitelformat bearbeiten</a:t>
            </a:r>
            <a:endParaRPr lang="en-US" dirty="0"/>
          </a:p>
        </p:txBody>
      </p:sp>
      <p:sp>
        <p:nvSpPr>
          <p:cNvPr id="5" name="Footer Placeholder 4"/>
          <p:cNvSpPr>
            <a:spLocks noGrp="1"/>
          </p:cNvSpPr>
          <p:nvPr>
            <p:ph type="ftr" sz="quarter" idx="12"/>
          </p:nvPr>
        </p:nvSpPr>
        <p:spPr/>
        <p:txBody>
          <a:bodyPr/>
          <a:lstStyle>
            <a:lvl1pPr algn="l">
              <a:defRPr sz="900" dirty="0">
                <a:solidFill>
                  <a:schemeClr val="tx2"/>
                </a:solidFill>
              </a:defRPr>
            </a:lvl1pPr>
          </a:lstStyle>
          <a:p>
            <a:pPr>
              <a:defRPr/>
            </a:pPr>
            <a:endParaRPr lang="de-DE"/>
          </a:p>
        </p:txBody>
      </p:sp>
      <p:sp>
        <p:nvSpPr>
          <p:cNvPr id="9" name="Diagrammplatzhalter 8"/>
          <p:cNvSpPr>
            <a:spLocks noGrp="1"/>
          </p:cNvSpPr>
          <p:nvPr>
            <p:ph type="chart" sz="quarter" idx="13"/>
          </p:nvPr>
        </p:nvSpPr>
        <p:spPr>
          <a:xfrm>
            <a:off x="383118" y="971107"/>
            <a:ext cx="11425767" cy="4876800"/>
          </a:xfrm>
          <a:prstGeom prst="rect">
            <a:avLst/>
          </a:prstGeom>
        </p:spPr>
        <p:txBody>
          <a:bodyPr lIns="0" tIns="0" rIns="0" bIns="0"/>
          <a:lstStyle/>
          <a:p>
            <a:r>
              <a:rPr lang="de-DE"/>
              <a:t>Diagramm durch Klicken auf Symbol hinzufügen</a:t>
            </a:r>
          </a:p>
        </p:txBody>
      </p:sp>
    </p:spTree>
    <p:extLst>
      <p:ext uri="{BB962C8B-B14F-4D97-AF65-F5344CB8AC3E}">
        <p14:creationId xmlns:p14="http://schemas.microsoft.com/office/powerpoint/2010/main" val="25864273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Abschlussfol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itle 1"/>
          <p:cNvSpPr txBox="1">
            <a:spLocks/>
          </p:cNvSpPr>
          <p:nvPr userDrawn="1"/>
        </p:nvSpPr>
        <p:spPr>
          <a:xfrm>
            <a:off x="383118" y="2487613"/>
            <a:ext cx="11425767" cy="1079500"/>
          </a:xfrm>
          <a:prstGeom prst="rect">
            <a:avLst/>
          </a:prstGeom>
        </p:spPr>
        <p:txBody>
          <a:bodyPr lIns="0" tIns="0" rIns="0" bIns="0"/>
          <a:lstStyle>
            <a:lvl1pPr algn="l" defTabSz="914400" rtl="0" eaLnBrk="1" latinLnBrk="0" hangingPunct="1">
              <a:lnSpc>
                <a:spcPct val="90000"/>
              </a:lnSpc>
              <a:spcBef>
                <a:spcPct val="0"/>
              </a:spcBef>
              <a:buNone/>
              <a:defRPr sz="3200" b="1" kern="1200" baseline="0">
                <a:solidFill>
                  <a:schemeClr val="tx2"/>
                </a:solidFill>
                <a:latin typeface="Arial" panose="020B0604020202020204" pitchFamily="34" charset="0"/>
                <a:ea typeface="+mj-ea"/>
                <a:cs typeface="Arial" panose="020B0604020202020204" pitchFamily="34" charset="0"/>
              </a:defRPr>
            </a:lvl1pPr>
          </a:lstStyle>
          <a:p>
            <a:pPr fontAlgn="auto">
              <a:spcAft>
                <a:spcPts val="0"/>
              </a:spcAft>
              <a:defRPr/>
            </a:pPr>
            <a:r>
              <a:rPr lang="en-US" sz="4000" dirty="0"/>
              <a:t>Thank you</a:t>
            </a:r>
          </a:p>
          <a:p>
            <a:pPr fontAlgn="auto">
              <a:spcAft>
                <a:spcPts val="0"/>
              </a:spcAft>
              <a:defRPr/>
            </a:pPr>
            <a:r>
              <a:rPr lang="en-US" sz="3200" dirty="0"/>
              <a:t>for your attention</a:t>
            </a:r>
          </a:p>
        </p:txBody>
      </p:sp>
      <p:sp>
        <p:nvSpPr>
          <p:cNvPr id="9" name="Textplatzhalter 24"/>
          <p:cNvSpPr>
            <a:spLocks noGrp="1"/>
          </p:cNvSpPr>
          <p:nvPr>
            <p:ph type="body" sz="quarter" idx="11"/>
          </p:nvPr>
        </p:nvSpPr>
        <p:spPr>
          <a:xfrm>
            <a:off x="384001" y="3988800"/>
            <a:ext cx="11425767" cy="1656000"/>
          </a:xfrm>
          <a:prstGeom prst="rect">
            <a:avLst/>
          </a:prstGeom>
        </p:spPr>
        <p:txBody>
          <a:bodyPr lIns="0" tIns="0" rIns="0" bIns="0"/>
          <a:lstStyle>
            <a:lvl1pPr marL="0" indent="0">
              <a:lnSpc>
                <a:spcPct val="100000"/>
              </a:lnSpc>
              <a:spcBef>
                <a:spcPts val="0"/>
              </a:spcBef>
              <a:buFontTx/>
              <a:buNone/>
              <a:defRPr sz="1600" b="0"/>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a:t>Mastertextformat bearbeiten</a:t>
            </a:r>
          </a:p>
        </p:txBody>
      </p: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27074071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2052" name="Picture 4"/>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2085" b="22084"/>
          <a:stretch/>
        </p:blipFill>
        <p:spPr bwMode="auto">
          <a:xfrm>
            <a:off x="0" y="1"/>
            <a:ext cx="12192000" cy="45354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Grafik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4060830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Titel_1/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5"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6"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sp>
        <p:nvSpPr>
          <p:cNvPr id="8" name="Textfeld 7"/>
          <p:cNvSpPr txBox="1"/>
          <p:nvPr userDrawn="1"/>
        </p:nvSpPr>
        <p:spPr>
          <a:xfrm>
            <a:off x="-2427817" y="532293"/>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pic>
        <p:nvPicPr>
          <p:cNvPr id="10" name="Grafik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46557"/>
          <a:stretch/>
        </p:blipFill>
        <p:spPr>
          <a:xfrm>
            <a:off x="0" y="-1103727"/>
            <a:ext cx="12192000" cy="3415128"/>
          </a:xfrm>
          <a:prstGeom prst="rect">
            <a:avLst/>
          </a:prstGeom>
        </p:spPr>
      </p:pic>
    </p:spTree>
    <p:extLst>
      <p:ext uri="{BB962C8B-B14F-4D97-AF65-F5344CB8AC3E}">
        <p14:creationId xmlns:p14="http://schemas.microsoft.com/office/powerpoint/2010/main" val="8663095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Titel_2/3 Foto">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extfeld 7"/>
          <p:cNvSpPr txBox="1"/>
          <p:nvPr userDrawn="1"/>
        </p:nvSpPr>
        <p:spPr>
          <a:xfrm>
            <a:off x="-2427817" y="506414"/>
            <a:ext cx="2188633" cy="1015663"/>
          </a:xfrm>
          <a:prstGeom prst="rect">
            <a:avLst/>
          </a:prstGeom>
          <a:noFill/>
        </p:spPr>
        <p:txBody>
          <a:bodyPr>
            <a:spAutoFit/>
          </a:bodyPr>
          <a:lstStyle/>
          <a:p>
            <a:pPr eaLnBrk="1" fontAlgn="auto" hangingPunct="1">
              <a:spcBef>
                <a:spcPts val="0"/>
              </a:spcBef>
              <a:spcAft>
                <a:spcPts val="0"/>
              </a:spcAft>
              <a:defRPr/>
            </a:pPr>
            <a:r>
              <a:rPr lang="de-DE" sz="1000" b="1" dirty="0">
                <a:latin typeface="+mn-lt"/>
              </a:rPr>
              <a:t>Bild zuschneiden unter:</a:t>
            </a:r>
          </a:p>
          <a:p>
            <a:pPr marL="171450" indent="-171450" eaLnBrk="1" fontAlgn="auto" hangingPunct="1">
              <a:spcBef>
                <a:spcPts val="0"/>
              </a:spcBef>
              <a:spcAft>
                <a:spcPts val="0"/>
              </a:spcAft>
              <a:buFontTx/>
              <a:buChar char="-"/>
              <a:defRPr/>
            </a:pPr>
            <a:r>
              <a:rPr lang="de-DE" sz="1000" dirty="0">
                <a:latin typeface="+mn-lt"/>
              </a:rPr>
              <a:t>Format</a:t>
            </a:r>
          </a:p>
          <a:p>
            <a:pPr marL="171450" indent="-171450" eaLnBrk="1" fontAlgn="auto" hangingPunct="1">
              <a:spcBef>
                <a:spcPts val="0"/>
              </a:spcBef>
              <a:spcAft>
                <a:spcPts val="0"/>
              </a:spcAft>
              <a:buFontTx/>
              <a:buChar char="-"/>
              <a:defRPr/>
            </a:pPr>
            <a:r>
              <a:rPr lang="de-DE" sz="1000" dirty="0">
                <a:latin typeface="+mn-lt"/>
              </a:rPr>
              <a:t>Zuschneiden</a:t>
            </a:r>
          </a:p>
          <a:p>
            <a:pPr marL="171450" indent="-171450" eaLnBrk="1" fontAlgn="auto" hangingPunct="1">
              <a:spcBef>
                <a:spcPts val="0"/>
              </a:spcBef>
              <a:spcAft>
                <a:spcPts val="0"/>
              </a:spcAft>
              <a:buFontTx/>
              <a:buChar char="-"/>
              <a:defRPr/>
            </a:pPr>
            <a:r>
              <a:rPr lang="de-DE" sz="1000" dirty="0" err="1">
                <a:latin typeface="+mn-lt"/>
              </a:rPr>
              <a:t>Zuschneidewerkzeug</a:t>
            </a:r>
            <a:r>
              <a:rPr lang="de-DE" sz="1000" dirty="0">
                <a:latin typeface="+mn-lt"/>
              </a:rPr>
              <a:t> horizontal bis zur ersten oder zweiten Linie ziehen</a:t>
            </a:r>
          </a:p>
        </p:txBody>
      </p:sp>
      <p:sp>
        <p:nvSpPr>
          <p:cNvPr id="10" name="Title 1"/>
          <p:cNvSpPr>
            <a:spLocks noGrp="1"/>
          </p:cNvSpPr>
          <p:nvPr>
            <p:ph type="ctrTitle"/>
          </p:nvPr>
        </p:nvSpPr>
        <p:spPr>
          <a:xfrm>
            <a:off x="384000" y="473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11" name="Subtitle 2"/>
          <p:cNvSpPr>
            <a:spLocks noGrp="1"/>
          </p:cNvSpPr>
          <p:nvPr>
            <p:ph type="subTitle" idx="1"/>
          </p:nvPr>
        </p:nvSpPr>
        <p:spPr>
          <a:xfrm>
            <a:off x="384000" y="5230801"/>
            <a:ext cx="1142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13" name="Grafik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pic>
        <p:nvPicPr>
          <p:cNvPr id="9" name="Grafik 8"/>
          <p:cNvPicPr>
            <a:picLocks noChangeAspect="1"/>
          </p:cNvPicPr>
          <p:nvPr userDrawn="1"/>
        </p:nvPicPr>
        <p:blipFill rotWithShape="1">
          <a:blip r:embed="rId3" cstate="print">
            <a:extLst>
              <a:ext uri="{28A0092B-C50C-407E-A947-70E740481C1C}">
                <a14:useLocalDpi xmlns:a14="http://schemas.microsoft.com/office/drawing/2010/main" val="0"/>
              </a:ext>
            </a:extLst>
          </a:blip>
          <a:srcRect b="28851"/>
          <a:stretch/>
        </p:blipFill>
        <p:spPr>
          <a:xfrm>
            <a:off x="0" y="1"/>
            <a:ext cx="12192000" cy="4546600"/>
          </a:xfrm>
          <a:prstGeom prst="rect">
            <a:avLst/>
          </a:prstGeom>
        </p:spPr>
      </p:pic>
    </p:spTree>
    <p:extLst>
      <p:ext uri="{BB962C8B-B14F-4D97-AF65-F5344CB8AC3E}">
        <p14:creationId xmlns:p14="http://schemas.microsoft.com/office/powerpoint/2010/main" val="1261513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el_Text">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7"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12" name="Subtitle 2"/>
          <p:cNvSpPr>
            <a:spLocks noGrp="1"/>
          </p:cNvSpPr>
          <p:nvPr>
            <p:ph type="subTitle" idx="1"/>
          </p:nvPr>
        </p:nvSpPr>
        <p:spPr>
          <a:xfrm>
            <a:off x="384000" y="2980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cxnSp>
        <p:nvCxnSpPr>
          <p:cNvPr id="13" name="Gerader Verbinder 12"/>
          <p:cNvCxnSpPr/>
          <p:nvPr userDrawn="1"/>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672446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el_mittig, horizontale Linie">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lvl1pPr>
              <a:defRPr>
                <a:solidFill>
                  <a:schemeClr val="tx2">
                    <a:alpha val="0"/>
                  </a:schemeClr>
                </a:solidFill>
              </a:defRPr>
            </a:lvl1pPr>
          </a:lstStyle>
          <a:p>
            <a:pPr>
              <a:defRPr/>
            </a:pPr>
            <a:endParaRPr lang="de-DE" dirty="0"/>
          </a:p>
        </p:txBody>
      </p:sp>
      <p:sp>
        <p:nvSpPr>
          <p:cNvPr id="8" name="Title 1"/>
          <p:cNvSpPr>
            <a:spLocks noGrp="1"/>
          </p:cNvSpPr>
          <p:nvPr>
            <p:ph type="ctrTitle"/>
          </p:nvPr>
        </p:nvSpPr>
        <p:spPr>
          <a:xfrm>
            <a:off x="384000" y="2487600"/>
            <a:ext cx="1142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9" name="Subtitle 2"/>
          <p:cNvSpPr>
            <a:spLocks noGrp="1"/>
          </p:cNvSpPr>
          <p:nvPr>
            <p:ph type="subTitle" idx="1"/>
          </p:nvPr>
        </p:nvSpPr>
        <p:spPr>
          <a:xfrm>
            <a:off x="384000" y="3196800"/>
            <a:ext cx="1142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cxnSp>
        <p:nvCxnSpPr>
          <p:cNvPr id="10" name="Gerader Verbinder 9"/>
          <p:cNvCxnSpPr/>
          <p:nvPr userDrawn="1"/>
        </p:nvCxnSpPr>
        <p:spPr>
          <a:xfrm>
            <a:off x="383118" y="30368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407500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_Aufzählung">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5" name="Footer Placeholder 4"/>
          <p:cNvSpPr>
            <a:spLocks noGrp="1"/>
          </p:cNvSpPr>
          <p:nvPr>
            <p:ph type="ftr" sz="quarter" idx="12"/>
          </p:nvPr>
        </p:nvSpPr>
        <p:spPr/>
        <p:txBody>
          <a:bodyPr/>
          <a:lstStyle>
            <a:lvl1pPr>
              <a:defRPr/>
            </a:lvl1pPr>
          </a:lstStyle>
          <a:p>
            <a:pPr>
              <a:defRPr/>
            </a:pPr>
            <a:endParaRPr lang="de-DE"/>
          </a:p>
        </p:txBody>
      </p:sp>
      <p:sp>
        <p:nvSpPr>
          <p:cNvPr id="12" name="Textplatzhalter 11"/>
          <p:cNvSpPr>
            <a:spLocks noGrp="1"/>
          </p:cNvSpPr>
          <p:nvPr>
            <p:ph type="body" sz="quarter" idx="13"/>
          </p:nvPr>
        </p:nvSpPr>
        <p:spPr>
          <a:xfrm>
            <a:off x="383118" y="1070344"/>
            <a:ext cx="11425767" cy="4820093"/>
          </a:xfrm>
          <a:prstGeom prst="rect">
            <a:avLst/>
          </a:prstGeom>
        </p:spPr>
        <p:txBody>
          <a:bodyPr lIns="0" tIns="0" rIns="0" bIns="0"/>
          <a:lstStyle/>
          <a:p>
            <a:pPr lvl="0"/>
            <a:r>
              <a:rPr lang="de-DE"/>
              <a:t>Formatvorlagen des Textmasters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3814970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_Text">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2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de-DE"/>
          </a:p>
        </p:txBody>
      </p:sp>
      <p:sp>
        <p:nvSpPr>
          <p:cNvPr id="7" name="Textplatzhalter 6"/>
          <p:cNvSpPr>
            <a:spLocks noGrp="1"/>
          </p:cNvSpPr>
          <p:nvPr>
            <p:ph type="body" sz="quarter" idx="12"/>
          </p:nvPr>
        </p:nvSpPr>
        <p:spPr>
          <a:xfrm>
            <a:off x="383118" y="1056168"/>
            <a:ext cx="11425767" cy="4848446"/>
          </a:xfrm>
          <a:prstGeom prst="rect">
            <a:avLst/>
          </a:prstGeom>
        </p:spPr>
        <p:txBody>
          <a:bodyPr lIns="0" tIns="0" rIns="0" bIns="0"/>
          <a:lstStyle>
            <a:lvl1pPr marL="0" indent="0">
              <a:buFontTx/>
              <a:buNone/>
              <a:defRPr/>
            </a:lvl1pPr>
          </a:lstStyle>
          <a:p>
            <a:pPr lvl="0"/>
            <a:r>
              <a:rPr lang="de-DE"/>
              <a:t>Formatvorlagen des Textmasters bearbeiten</a:t>
            </a:r>
          </a:p>
        </p:txBody>
      </p:sp>
      <p:sp>
        <p:nvSpPr>
          <p:cNvPr id="6" name="Textfeld 5"/>
          <p:cNvSpPr txBox="1"/>
          <p:nvPr userDrawn="1"/>
        </p:nvSpPr>
        <p:spPr>
          <a:xfrm>
            <a:off x="-2427817" y="506413"/>
            <a:ext cx="2188633" cy="5786199"/>
          </a:xfrm>
          <a:prstGeom prst="rect">
            <a:avLst/>
          </a:prstGeom>
          <a:noFill/>
        </p:spPr>
        <p:txBody>
          <a:bodyPr>
            <a:spAutoFit/>
          </a:bodyPr>
          <a:lstStyle/>
          <a:p>
            <a:pPr eaLnBrk="1" fontAlgn="auto" hangingPunct="1">
              <a:spcBef>
                <a:spcPts val="0"/>
              </a:spcBef>
              <a:spcAft>
                <a:spcPts val="0"/>
              </a:spcAft>
              <a:defRPr/>
            </a:pPr>
            <a:r>
              <a:rPr lang="de-DE" sz="1000" b="1" dirty="0">
                <a:latin typeface="+mn-lt"/>
              </a:rPr>
              <a:t>Seitenzahlen:</a:t>
            </a:r>
          </a:p>
          <a:p>
            <a:pPr marL="0" indent="0">
              <a:buNone/>
            </a:pPr>
            <a:r>
              <a:rPr lang="de-DE" sz="1000" dirty="0"/>
              <a:t>Die Seitenanzeige „1 von X“ ist nicht standardmäßig in </a:t>
            </a:r>
            <a:r>
              <a:rPr lang="de-DE" sz="1000" dirty="0" err="1"/>
              <a:t>Powerpoint</a:t>
            </a:r>
            <a:r>
              <a:rPr lang="de-DE" sz="1000" dirty="0"/>
              <a:t> verfügbar; daher benötigen Sie dazu das mitgelieferte Add-In. </a:t>
            </a:r>
          </a:p>
          <a:p>
            <a:pPr marL="0" indent="0">
              <a:buNone/>
            </a:pPr>
            <a:endParaRPr lang="de-DE" sz="1000" dirty="0"/>
          </a:p>
          <a:p>
            <a:pPr marL="0" indent="0">
              <a:buNone/>
            </a:pPr>
            <a:r>
              <a:rPr lang="de-DE" sz="1000" b="1" dirty="0"/>
              <a:t>Aktivieren</a:t>
            </a:r>
          </a:p>
          <a:p>
            <a:r>
              <a:rPr lang="de-DE" sz="1000" dirty="0"/>
              <a:t>Nach dem Öffnen der Vorlage, klicken Sie mit einem Doppelklick auf die Datei „RWTH-Addin-Seitenzahlen“, um das Add-In zu aktivieren. Nach dem Schließen von </a:t>
            </a:r>
            <a:r>
              <a:rPr lang="de-DE" sz="1000" dirty="0" err="1"/>
              <a:t>Powerpoint</a:t>
            </a:r>
            <a:r>
              <a:rPr lang="de-DE" sz="1000" dirty="0"/>
              <a:t> deaktiviert es sich automatisch wieder.</a:t>
            </a:r>
          </a:p>
          <a:p>
            <a:endParaRPr lang="de-DE" sz="1000" dirty="0"/>
          </a:p>
          <a:p>
            <a:r>
              <a:rPr lang="de-DE" sz="1000" b="1" dirty="0"/>
              <a:t>Erstellen</a:t>
            </a:r>
          </a:p>
          <a:p>
            <a:r>
              <a:rPr lang="de-DE" sz="1000" dirty="0"/>
              <a:t>Gehen Sie in der Symbolleiste auf den Tab „RWTH </a:t>
            </a:r>
            <a:r>
              <a:rPr lang="de-DE" sz="1000" dirty="0" err="1"/>
              <a:t>AddIn</a:t>
            </a:r>
            <a:r>
              <a:rPr lang="de-DE" sz="1000" dirty="0"/>
              <a:t>“ und klicken Sie den Button. Nun stellen sich die Seitenzahlen automatisch ein. Falls Sie nachträglich noch Folien hinzufügen oder löschen, klicken Sie einfach erneut auf den Button, um die Seitenzahlen zu aktualisieren. </a:t>
            </a:r>
          </a:p>
          <a:p>
            <a:endParaRPr lang="de-DE" sz="1000" dirty="0">
              <a:latin typeface="+mn-lt"/>
            </a:endParaRPr>
          </a:p>
          <a:p>
            <a:r>
              <a:rPr lang="de-DE" sz="1000" b="1" dirty="0">
                <a:latin typeface="+mn-lt"/>
              </a:rPr>
              <a:t>Add-In</a:t>
            </a:r>
            <a:r>
              <a:rPr lang="de-DE" sz="1000" b="1" baseline="0" dirty="0">
                <a:latin typeface="+mn-lt"/>
              </a:rPr>
              <a:t> installieren</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Wenn Sie das Add-In dauerhaft installieren möchten, damit Sie es nicht immer anklicken müssen, aktivieren Sie es, klicken auf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dirty="0"/>
              <a:t>„Datei“-</a:t>
            </a:r>
            <a:r>
              <a:rPr lang="de-DE" sz="1000" baseline="0" dirty="0"/>
              <a:t> „Optionen“-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„Add-Ins“- </a:t>
            </a:r>
          </a:p>
          <a:p>
            <a:pPr marL="0" marR="0" indent="0" algn="l" defTabSz="914400" rtl="0" eaLnBrk="0" fontAlgn="base" latinLnBrk="0" hangingPunct="0">
              <a:lnSpc>
                <a:spcPct val="100000"/>
              </a:lnSpc>
              <a:spcBef>
                <a:spcPct val="0"/>
              </a:spcBef>
              <a:spcAft>
                <a:spcPct val="0"/>
              </a:spcAft>
              <a:buClrTx/>
              <a:buSzTx/>
              <a:buFontTx/>
              <a:buNone/>
              <a:tabLst/>
              <a:defRPr/>
            </a:pPr>
            <a:r>
              <a:rPr lang="de-DE" sz="1000" baseline="0" dirty="0"/>
              <a:t>Wählen Sie „RWTH Addin Seitenzahlen“ und klicken Sie auf „Ok“.</a:t>
            </a:r>
            <a:endParaRPr lang="de-DE" sz="1000" dirty="0"/>
          </a:p>
          <a:p>
            <a:endParaRPr lang="de-DE" sz="1000" dirty="0">
              <a:latin typeface="+mn-lt"/>
            </a:endParaRPr>
          </a:p>
        </p:txBody>
      </p:sp>
    </p:spTree>
    <p:extLst>
      <p:ext uri="{BB962C8B-B14F-4D97-AF65-F5344CB8AC3E}">
        <p14:creationId xmlns:p14="http://schemas.microsoft.com/office/powerpoint/2010/main" val="1301205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1.pn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Footer Placeholder 4"/>
          <p:cNvSpPr>
            <a:spLocks noGrp="1"/>
          </p:cNvSpPr>
          <p:nvPr>
            <p:ph type="ftr" sz="quarter" idx="3"/>
          </p:nvPr>
        </p:nvSpPr>
        <p:spPr>
          <a:xfrm>
            <a:off x="383118" y="6227764"/>
            <a:ext cx="975783" cy="396875"/>
          </a:xfrm>
          <a:prstGeom prst="rect">
            <a:avLst/>
          </a:prstGeom>
        </p:spPr>
        <p:txBody>
          <a:bodyPr vert="horz" lIns="0" tIns="0" rIns="0" bIns="0" rtlCol="0" anchor="t" anchorCtr="0"/>
          <a:lstStyle>
            <a:lvl1pPr algn="l" eaLnBrk="1" fontAlgn="auto" hangingPunct="1">
              <a:spcBef>
                <a:spcPts val="0"/>
              </a:spcBef>
              <a:spcAft>
                <a:spcPts val="0"/>
              </a:spcAft>
              <a:defRPr sz="900" dirty="0">
                <a:solidFill>
                  <a:schemeClr val="tx2"/>
                </a:solidFill>
                <a:latin typeface="+mn-lt"/>
              </a:defRPr>
            </a:lvl1pPr>
          </a:lstStyle>
          <a:p>
            <a:pPr>
              <a:defRPr/>
            </a:pPr>
            <a:endParaRPr lang="de-DE"/>
          </a:p>
        </p:txBody>
      </p:sp>
      <p:cxnSp>
        <p:nvCxnSpPr>
          <p:cNvPr id="11" name="Gerader Verbinder 10"/>
          <p:cNvCxnSpPr/>
          <p:nvPr/>
        </p:nvCxnSpPr>
        <p:spPr>
          <a:xfrm>
            <a:off x="383118" y="8143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Grafik 1"/>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71" r:id="rId4"/>
    <p:sldLayoutId id="2147483772" r:id="rId5"/>
    <p:sldLayoutId id="2147483768" r:id="rId6"/>
    <p:sldLayoutId id="2147483769" r:id="rId7"/>
    <p:sldLayoutId id="2147483752" r:id="rId8"/>
    <p:sldLayoutId id="2147483753" r:id="rId9"/>
    <p:sldLayoutId id="2147483759" r:id="rId10"/>
    <p:sldLayoutId id="2147483760" r:id="rId11"/>
    <p:sldLayoutId id="2147483761" r:id="rId12"/>
    <p:sldLayoutId id="2147483770" r:id="rId13"/>
  </p:sldLayoutIdLst>
  <p:hf sldNum="0" hdr="0" ftr="0" dt="0"/>
  <p:txStyles>
    <p:titleStyle>
      <a:lvl1pPr algn="l" rtl="0" eaLnBrk="1" fontAlgn="base" hangingPunct="1">
        <a:lnSpc>
          <a:spcPct val="90000"/>
        </a:lnSpc>
        <a:spcBef>
          <a:spcPct val="0"/>
        </a:spcBef>
        <a:spcAft>
          <a:spcPct val="0"/>
        </a:spcAft>
        <a:defRPr sz="4400" kern="1200">
          <a:solidFill>
            <a:schemeClr val="tx1"/>
          </a:solidFill>
          <a:latin typeface="Arial" panose="020B0604020202020204" pitchFamily="34" charset="0"/>
          <a:ea typeface="+mj-ea"/>
          <a:cs typeface="Arial" panose="020B0604020202020204" pitchFamily="34" charset="0"/>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9pPr>
    </p:titleStyle>
    <p:bodyStyle>
      <a:lvl1pPr marL="216000" indent="-216000" algn="l" defTabSz="216000" rtl="0" eaLnBrk="1" fontAlgn="base" hangingPunct="1">
        <a:lnSpc>
          <a:spcPct val="100000"/>
        </a:lnSpc>
        <a:spcBef>
          <a:spcPts val="0"/>
        </a:spcBef>
        <a:spcAft>
          <a:spcPct val="0"/>
        </a:spcAft>
        <a:buClr>
          <a:schemeClr val="tx2"/>
        </a:buClr>
        <a:buFont typeface="Arial" panose="020B0604020202020204" pitchFamily="34" charset="0"/>
        <a:buChar char="•"/>
        <a:tabLst>
          <a:tab pos="216000" algn="l"/>
        </a:tabLst>
        <a:defRPr sz="1800" kern="1200">
          <a:solidFill>
            <a:schemeClr val="tx1"/>
          </a:solidFill>
          <a:latin typeface="Arial" panose="020B0604020202020204" pitchFamily="34" charset="0"/>
          <a:ea typeface="+mn-ea"/>
          <a:cs typeface="Arial" panose="020B0604020202020204" pitchFamily="34" charset="0"/>
        </a:defRPr>
      </a:lvl1pPr>
      <a:lvl2pPr marL="432000" indent="-215900" algn="l" rtl="0" eaLnBrk="1" fontAlgn="base" hangingPunct="1">
        <a:lnSpc>
          <a:spcPct val="100000"/>
        </a:lnSpc>
        <a:spcBef>
          <a:spcPts val="0"/>
        </a:spcBef>
        <a:spcAft>
          <a:spcPct val="0"/>
        </a:spcAft>
        <a:buClr>
          <a:schemeClr val="tx2"/>
        </a:buClr>
        <a:buFont typeface="Symbol" panose="05050102010706020507" pitchFamily="18" charset="2"/>
        <a:buChar char="-"/>
        <a:tabLst>
          <a:tab pos="432000" algn="l"/>
        </a:tabLst>
        <a:defRPr sz="1600" kern="1200">
          <a:solidFill>
            <a:schemeClr val="tx1"/>
          </a:solidFill>
          <a:latin typeface="Arial" panose="020B0604020202020204" pitchFamily="34" charset="0"/>
          <a:ea typeface="+mn-ea"/>
          <a:cs typeface="Arial" panose="020B0604020202020204" pitchFamily="34" charset="0"/>
        </a:defRPr>
      </a:lvl2pPr>
      <a:lvl3pPr marL="648000" indent="-215900" algn="l" defTabSz="216000" rtl="0" eaLnBrk="1" fontAlgn="base" hangingPunct="1">
        <a:lnSpc>
          <a:spcPct val="100000"/>
        </a:lnSpc>
        <a:spcBef>
          <a:spcPts val="0"/>
        </a:spcBef>
        <a:spcAft>
          <a:spcPct val="0"/>
        </a:spcAft>
        <a:buClr>
          <a:schemeClr val="tx2"/>
        </a:buClr>
        <a:buSzPct val="80000"/>
        <a:buFont typeface="Wingdings" panose="05000000000000000000" pitchFamily="2" charset="2"/>
        <a:buChar char="§"/>
        <a:tabLst>
          <a:tab pos="648000" algn="l"/>
        </a:tabLst>
        <a:defRPr sz="1600" kern="1200">
          <a:solidFill>
            <a:schemeClr val="tx1"/>
          </a:solidFill>
          <a:latin typeface="Arial" panose="020B0604020202020204" pitchFamily="34" charset="0"/>
          <a:ea typeface="+mn-ea"/>
          <a:cs typeface="Arial" panose="020B0604020202020204" pitchFamily="34" charset="0"/>
        </a:defRPr>
      </a:lvl3pPr>
      <a:lvl4pPr marL="864000" indent="-216000" algn="l" defTabSz="216000" rtl="0" eaLnBrk="1" fontAlgn="base" hangingPunct="1">
        <a:lnSpc>
          <a:spcPct val="100000"/>
        </a:lnSpc>
        <a:spcBef>
          <a:spcPts val="0"/>
        </a:spcBef>
        <a:spcAft>
          <a:spcPct val="0"/>
        </a:spcAft>
        <a:buClr>
          <a:schemeClr val="tx2"/>
        </a:buClr>
        <a:buSzPct val="100000"/>
        <a:buFont typeface="Arial" panose="020B0604020202020204" pitchFamily="34" charset="0"/>
        <a:buChar char="-"/>
        <a:tabLst>
          <a:tab pos="864000" algn="l"/>
        </a:tabLst>
        <a:defRPr sz="1600" kern="1200">
          <a:solidFill>
            <a:schemeClr val="tx1"/>
          </a:solidFill>
          <a:latin typeface="Arial" panose="020B0604020202020204" pitchFamily="34" charset="0"/>
          <a:ea typeface="+mn-ea"/>
          <a:cs typeface="Arial" panose="020B0604020202020204" pitchFamily="34" charset="0"/>
        </a:defRPr>
      </a:lvl4pPr>
      <a:lvl5pPr marL="864000" indent="-216000" algn="l" rtl="0" eaLnBrk="1" fontAlgn="base" hangingPunct="1">
        <a:lnSpc>
          <a:spcPct val="90000"/>
        </a:lnSpc>
        <a:spcBef>
          <a:spcPts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57" userDrawn="1">
          <p15:clr>
            <a:srgbClr val="F26B43"/>
          </p15:clr>
        </p15:guide>
        <p15:guide id="2" orient="horz" pos="2863" userDrawn="1">
          <p15:clr>
            <a:srgbClr val="F26B43"/>
          </p15:clr>
        </p15:guide>
        <p15:guide id="3" pos="241" userDrawn="1">
          <p15:clr>
            <a:srgbClr val="F26B43"/>
          </p15:clr>
        </p15:guide>
        <p15:guide id="4" pos="7439" userDrawn="1">
          <p15:clr>
            <a:srgbClr val="F26B43"/>
          </p15:clr>
        </p15:guide>
        <p15:guide id="5" pos="2600" userDrawn="1">
          <p15:clr>
            <a:srgbClr val="F26B43"/>
          </p15:clr>
        </p15:guide>
        <p15:guide id="6" pos="2752" userDrawn="1">
          <p15:clr>
            <a:srgbClr val="F26B43"/>
          </p15:clr>
        </p15:guide>
        <p15:guide id="7" pos="4928" userDrawn="1">
          <p15:clr>
            <a:srgbClr val="F26B43"/>
          </p15:clr>
        </p15:guide>
        <p15:guide id="8" pos="50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Slide Number Placeholder 5"/>
          <p:cNvSpPr txBox="1">
            <a:spLocks/>
          </p:cNvSpPr>
          <p:nvPr/>
        </p:nvSpPr>
        <p:spPr>
          <a:xfrm>
            <a:off x="1498601" y="6227764"/>
            <a:ext cx="5668433" cy="630237"/>
          </a:xfrm>
          <a:prstGeom prst="rect">
            <a:avLst/>
          </a:prstGeom>
        </p:spPr>
        <p:txBody>
          <a:bodyPr lIns="0" tIns="0" rIns="0" bIns="0"/>
          <a:lstStyle>
            <a:defPPr>
              <a:defRPr lang="de-DE"/>
            </a:defPPr>
            <a:lvl1pPr marL="0" algn="l" defTabSz="914400" rtl="0" eaLnBrk="1" latinLnBrk="0" hangingPunct="1">
              <a:defRPr sz="9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altLang="zh-CN" sz="900" dirty="0"/>
              <a:t>Multi-property fuel design with generative graph machine learning</a:t>
            </a:r>
            <a:endParaRPr lang="de-DE" altLang="zh-CN" sz="900" dirty="0"/>
          </a:p>
          <a:p>
            <a:pPr fontAlgn="auto">
              <a:spcBef>
                <a:spcPts val="0"/>
              </a:spcBef>
              <a:spcAft>
                <a:spcPts val="0"/>
              </a:spcAft>
              <a:defRPr/>
            </a:pPr>
            <a:r>
              <a:rPr lang="en-US" altLang="zh-CN" sz="900" dirty="0"/>
              <a:t>Zezheng Li</a:t>
            </a:r>
            <a:endParaRPr lang="de-DE" sz="900" dirty="0"/>
          </a:p>
        </p:txBody>
      </p:sp>
      <p:sp>
        <p:nvSpPr>
          <p:cNvPr id="10" name="Footer Placeholder 4"/>
          <p:cNvSpPr>
            <a:spLocks noGrp="1"/>
          </p:cNvSpPr>
          <p:nvPr>
            <p:ph type="ftr" sz="quarter" idx="3"/>
          </p:nvPr>
        </p:nvSpPr>
        <p:spPr>
          <a:xfrm>
            <a:off x="383118" y="6227764"/>
            <a:ext cx="975783" cy="396875"/>
          </a:xfrm>
          <a:prstGeom prst="rect">
            <a:avLst/>
          </a:prstGeom>
        </p:spPr>
        <p:txBody>
          <a:bodyPr vert="horz" lIns="0" tIns="0" rIns="0" bIns="0" rtlCol="0" anchor="t" anchorCtr="0"/>
          <a:lstStyle>
            <a:lvl1pPr algn="l" eaLnBrk="1" fontAlgn="auto" hangingPunct="1">
              <a:spcBef>
                <a:spcPts val="0"/>
              </a:spcBef>
              <a:spcAft>
                <a:spcPts val="0"/>
              </a:spcAft>
              <a:defRPr sz="900" dirty="0">
                <a:solidFill>
                  <a:schemeClr val="tx2"/>
                </a:solidFill>
                <a:latin typeface="+mn-lt"/>
              </a:defRPr>
            </a:lvl1pPr>
          </a:lstStyle>
          <a:p>
            <a:pPr>
              <a:defRPr/>
            </a:pPr>
            <a:endParaRPr lang="de-DE"/>
          </a:p>
        </p:txBody>
      </p:sp>
      <p:cxnSp>
        <p:nvCxnSpPr>
          <p:cNvPr id="11" name="Gerader Verbinder 10"/>
          <p:cNvCxnSpPr/>
          <p:nvPr/>
        </p:nvCxnSpPr>
        <p:spPr>
          <a:xfrm>
            <a:off x="383118" y="81438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a:xfrm>
            <a:off x="383118" y="6040438"/>
            <a:ext cx="114257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Grafik 1"/>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8120822" y="5963198"/>
            <a:ext cx="3827763" cy="894802"/>
          </a:xfrm>
          <a:prstGeom prst="rect">
            <a:avLst/>
          </a:prstGeom>
        </p:spPr>
      </p:pic>
    </p:spTree>
    <p:extLst>
      <p:ext uri="{BB962C8B-B14F-4D97-AF65-F5344CB8AC3E}">
        <p14:creationId xmlns:p14="http://schemas.microsoft.com/office/powerpoint/2010/main" val="1227804613"/>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85" r:id="rId12"/>
    <p:sldLayoutId id="2147483786" r:id="rId13"/>
  </p:sldLayoutIdLst>
  <p:hf sldNum="0" hdr="0" ftr="0" dt="0"/>
  <p:txStyles>
    <p:titleStyle>
      <a:lvl1pPr algn="l" rtl="0" eaLnBrk="1" fontAlgn="base" hangingPunct="1">
        <a:lnSpc>
          <a:spcPct val="90000"/>
        </a:lnSpc>
        <a:spcBef>
          <a:spcPct val="0"/>
        </a:spcBef>
        <a:spcAft>
          <a:spcPct val="0"/>
        </a:spcAft>
        <a:defRPr sz="4400" kern="1200">
          <a:solidFill>
            <a:schemeClr val="tx1"/>
          </a:solidFill>
          <a:latin typeface="Arial" panose="020B0604020202020204" pitchFamily="34" charset="0"/>
          <a:ea typeface="+mj-ea"/>
          <a:cs typeface="Arial" panose="020B0604020202020204" pitchFamily="34" charset="0"/>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9pPr>
    </p:titleStyle>
    <p:bodyStyle>
      <a:lvl1pPr marL="216000" indent="-216000" algn="l" defTabSz="216000" rtl="0" eaLnBrk="1" fontAlgn="base" hangingPunct="1">
        <a:lnSpc>
          <a:spcPct val="100000"/>
        </a:lnSpc>
        <a:spcBef>
          <a:spcPts val="0"/>
        </a:spcBef>
        <a:spcAft>
          <a:spcPct val="0"/>
        </a:spcAft>
        <a:buClr>
          <a:schemeClr val="tx2"/>
        </a:buClr>
        <a:buFont typeface="Arial" panose="020B0604020202020204" pitchFamily="34" charset="0"/>
        <a:buChar char="•"/>
        <a:tabLst>
          <a:tab pos="216000" algn="l"/>
        </a:tabLst>
        <a:defRPr sz="1800" kern="1200">
          <a:solidFill>
            <a:schemeClr val="tx1"/>
          </a:solidFill>
          <a:latin typeface="Arial" panose="020B0604020202020204" pitchFamily="34" charset="0"/>
          <a:ea typeface="+mn-ea"/>
          <a:cs typeface="Arial" panose="020B0604020202020204" pitchFamily="34" charset="0"/>
        </a:defRPr>
      </a:lvl1pPr>
      <a:lvl2pPr marL="432000" indent="-215900" algn="l" rtl="0" eaLnBrk="1" fontAlgn="base" hangingPunct="1">
        <a:lnSpc>
          <a:spcPct val="100000"/>
        </a:lnSpc>
        <a:spcBef>
          <a:spcPts val="0"/>
        </a:spcBef>
        <a:spcAft>
          <a:spcPct val="0"/>
        </a:spcAft>
        <a:buClr>
          <a:schemeClr val="tx2"/>
        </a:buClr>
        <a:buFont typeface="Symbol" panose="05050102010706020507" pitchFamily="18" charset="2"/>
        <a:buChar char="-"/>
        <a:tabLst>
          <a:tab pos="432000" algn="l"/>
        </a:tabLst>
        <a:defRPr sz="1600" kern="1200">
          <a:solidFill>
            <a:schemeClr val="tx1"/>
          </a:solidFill>
          <a:latin typeface="Arial" panose="020B0604020202020204" pitchFamily="34" charset="0"/>
          <a:ea typeface="+mn-ea"/>
          <a:cs typeface="Arial" panose="020B0604020202020204" pitchFamily="34" charset="0"/>
        </a:defRPr>
      </a:lvl2pPr>
      <a:lvl3pPr marL="648000" indent="-215900" algn="l" defTabSz="216000" rtl="0" eaLnBrk="1" fontAlgn="base" hangingPunct="1">
        <a:lnSpc>
          <a:spcPct val="100000"/>
        </a:lnSpc>
        <a:spcBef>
          <a:spcPts val="0"/>
        </a:spcBef>
        <a:spcAft>
          <a:spcPct val="0"/>
        </a:spcAft>
        <a:buClr>
          <a:schemeClr val="tx2"/>
        </a:buClr>
        <a:buSzPct val="80000"/>
        <a:buFont typeface="Wingdings" panose="05000000000000000000" pitchFamily="2" charset="2"/>
        <a:buChar char="§"/>
        <a:tabLst>
          <a:tab pos="648000" algn="l"/>
        </a:tabLst>
        <a:defRPr sz="1600" kern="1200">
          <a:solidFill>
            <a:schemeClr val="tx1"/>
          </a:solidFill>
          <a:latin typeface="Arial" panose="020B0604020202020204" pitchFamily="34" charset="0"/>
          <a:ea typeface="+mn-ea"/>
          <a:cs typeface="Arial" panose="020B0604020202020204" pitchFamily="34" charset="0"/>
        </a:defRPr>
      </a:lvl3pPr>
      <a:lvl4pPr marL="864000" indent="-216000" algn="l" defTabSz="216000" rtl="0" eaLnBrk="1" fontAlgn="base" hangingPunct="1">
        <a:lnSpc>
          <a:spcPct val="100000"/>
        </a:lnSpc>
        <a:spcBef>
          <a:spcPts val="0"/>
        </a:spcBef>
        <a:spcAft>
          <a:spcPct val="0"/>
        </a:spcAft>
        <a:buClr>
          <a:schemeClr val="tx2"/>
        </a:buClr>
        <a:buSzPct val="100000"/>
        <a:buFont typeface="Arial" panose="020B0604020202020204" pitchFamily="34" charset="0"/>
        <a:buChar char="-"/>
        <a:tabLst>
          <a:tab pos="864000" algn="l"/>
        </a:tabLst>
        <a:defRPr sz="1600" kern="1200">
          <a:solidFill>
            <a:schemeClr val="tx1"/>
          </a:solidFill>
          <a:latin typeface="Arial" panose="020B0604020202020204" pitchFamily="34" charset="0"/>
          <a:ea typeface="+mn-ea"/>
          <a:cs typeface="Arial" panose="020B0604020202020204" pitchFamily="34" charset="0"/>
        </a:defRPr>
      </a:lvl4pPr>
      <a:lvl5pPr marL="864000" indent="-216000" algn="l" rtl="0" eaLnBrk="1" fontAlgn="base" hangingPunct="1">
        <a:lnSpc>
          <a:spcPct val="90000"/>
        </a:lnSpc>
        <a:spcBef>
          <a:spcPts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57">
          <p15:clr>
            <a:srgbClr val="F26B43"/>
          </p15:clr>
        </p15:guide>
        <p15:guide id="2" orient="horz" pos="2863">
          <p15:clr>
            <a:srgbClr val="F26B43"/>
          </p15:clr>
        </p15:guide>
        <p15:guide id="3" pos="241">
          <p15:clr>
            <a:srgbClr val="F26B43"/>
          </p15:clr>
        </p15:guide>
        <p15:guide id="4" pos="7439">
          <p15:clr>
            <a:srgbClr val="F26B43"/>
          </p15:clr>
        </p15:guide>
        <p15:guide id="5" pos="2600">
          <p15:clr>
            <a:srgbClr val="F26B43"/>
          </p15:clr>
        </p15:guide>
        <p15:guide id="6" pos="2752">
          <p15:clr>
            <a:srgbClr val="F26B43"/>
          </p15:clr>
        </p15:guide>
        <p15:guide id="7" pos="4928">
          <p15:clr>
            <a:srgbClr val="F26B43"/>
          </p15:clr>
        </p15:guide>
        <p15:guide id="8" pos="50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10.svg"/><Relationship Id="rId18" Type="http://schemas.openxmlformats.org/officeDocument/2006/relationships/image" Target="../media/image15.png"/><Relationship Id="rId26" Type="http://schemas.openxmlformats.org/officeDocument/2006/relationships/image" Target="../media/image23.svg"/><Relationship Id="rId3" Type="http://schemas.openxmlformats.org/officeDocument/2006/relationships/tags" Target="../tags/tag3.xml"/><Relationship Id="rId21" Type="http://schemas.openxmlformats.org/officeDocument/2006/relationships/image" Target="../media/image18.png"/><Relationship Id="rId7" Type="http://schemas.openxmlformats.org/officeDocument/2006/relationships/tags" Target="../tags/tag7.xml"/><Relationship Id="rId12" Type="http://schemas.openxmlformats.org/officeDocument/2006/relationships/image" Target="../media/image9.png"/><Relationship Id="rId17" Type="http://schemas.openxmlformats.org/officeDocument/2006/relationships/image" Target="../media/image14.svg"/><Relationship Id="rId25" Type="http://schemas.openxmlformats.org/officeDocument/2006/relationships/image" Target="../media/image22.png"/><Relationship Id="rId2" Type="http://schemas.openxmlformats.org/officeDocument/2006/relationships/tags" Target="../tags/tag2.xml"/><Relationship Id="rId16" Type="http://schemas.openxmlformats.org/officeDocument/2006/relationships/image" Target="../media/image13.png"/><Relationship Id="rId20" Type="http://schemas.openxmlformats.org/officeDocument/2006/relationships/image" Target="../media/image17.png"/><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image" Target="../media/image8.svg"/><Relationship Id="rId24" Type="http://schemas.openxmlformats.org/officeDocument/2006/relationships/image" Target="../media/image21.svg"/><Relationship Id="rId5" Type="http://schemas.openxmlformats.org/officeDocument/2006/relationships/tags" Target="../tags/tag5.xml"/><Relationship Id="rId15" Type="http://schemas.openxmlformats.org/officeDocument/2006/relationships/image" Target="../media/image12.svg"/><Relationship Id="rId23" Type="http://schemas.openxmlformats.org/officeDocument/2006/relationships/image" Target="../media/image20.png"/><Relationship Id="rId10" Type="http://schemas.openxmlformats.org/officeDocument/2006/relationships/image" Target="../media/image7.png"/><Relationship Id="rId19" Type="http://schemas.openxmlformats.org/officeDocument/2006/relationships/image" Target="../media/image16.svg"/><Relationship Id="rId4" Type="http://schemas.openxmlformats.org/officeDocument/2006/relationships/tags" Target="../tags/tag4.xml"/><Relationship Id="rId9" Type="http://schemas.openxmlformats.org/officeDocument/2006/relationships/notesSlide" Target="../notesSlides/notesSlide1.xml"/><Relationship Id="rId14" Type="http://schemas.openxmlformats.org/officeDocument/2006/relationships/image" Target="../media/image11.png"/><Relationship Id="rId22" Type="http://schemas.openxmlformats.org/officeDocument/2006/relationships/image" Target="../media/image19.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ctrTitle"/>
          </p:nvPr>
        </p:nvSpPr>
        <p:spPr/>
        <p:txBody>
          <a:bodyPr/>
          <a:lstStyle/>
          <a:p>
            <a:r>
              <a:rPr lang="en-US" altLang="zh-CN" noProof="0" dirty="0"/>
              <a:t>Dimethyl ether (DME) Production</a:t>
            </a:r>
            <a:endParaRPr lang="en-US" noProof="0" dirty="0"/>
          </a:p>
        </p:txBody>
      </p:sp>
      <p:sp>
        <p:nvSpPr>
          <p:cNvPr id="4" name="Untertitel 3"/>
          <p:cNvSpPr>
            <a:spLocks noGrp="1"/>
          </p:cNvSpPr>
          <p:nvPr>
            <p:ph type="subTitle" idx="1"/>
          </p:nvPr>
        </p:nvSpPr>
        <p:spPr>
          <a:xfrm>
            <a:off x="384000" y="3660308"/>
            <a:ext cx="11424000" cy="1655762"/>
          </a:xfrm>
        </p:spPr>
        <p:txBody>
          <a:bodyPr/>
          <a:lstStyle/>
          <a:p>
            <a:r>
              <a:rPr lang="en-US" noProof="0" dirty="0" err="1"/>
              <a:t>Zezheng</a:t>
            </a:r>
            <a:r>
              <a:rPr lang="en-US" noProof="0" dirty="0"/>
              <a:t> Li, Matr. Nr. 416038</a:t>
            </a:r>
          </a:p>
          <a:p>
            <a:r>
              <a:rPr lang="en-US" noProof="0" dirty="0"/>
              <a:t>Elvis Sim</a:t>
            </a:r>
            <a:r>
              <a:rPr lang="de-DE" altLang="zh-CN" b="0" i="0" dirty="0">
                <a:effectLst/>
                <a:latin typeface="Arial" panose="020B0604020202020204" pitchFamily="34" charset="0"/>
              </a:rPr>
              <a:t>, Matr. Nr. 418012</a:t>
            </a:r>
          </a:p>
          <a:p>
            <a:r>
              <a:rPr lang="en-US" noProof="0" dirty="0"/>
              <a:t>Ilias Chair, </a:t>
            </a:r>
            <a:r>
              <a:rPr lang="de-DE" altLang="zh-CN" b="0" i="0" dirty="0">
                <a:effectLst/>
                <a:latin typeface="Arial" panose="020B0604020202020204" pitchFamily="34" charset="0"/>
              </a:rPr>
              <a:t>Matr. Nr. 406149</a:t>
            </a:r>
            <a:endParaRPr lang="en-US" noProof="0" dirty="0"/>
          </a:p>
          <a:p>
            <a:endParaRPr lang="en-US" noProof="0" dirty="0"/>
          </a:p>
          <a:p>
            <a:r>
              <a:rPr lang="en-US" noProof="0" dirty="0"/>
              <a:t>August 2023</a:t>
            </a:r>
          </a:p>
          <a:p>
            <a:endParaRPr lang="en-US" noProof="0" dirty="0"/>
          </a:p>
          <a:p>
            <a:r>
              <a:rPr lang="en-US" noProof="0" dirty="0"/>
              <a:t>Computer-Aided Process Design, Chair of Process Systems Engineering</a:t>
            </a:r>
          </a:p>
        </p:txBody>
      </p:sp>
    </p:spTree>
    <p:extLst>
      <p:ext uri="{BB962C8B-B14F-4D97-AF65-F5344CB8AC3E}">
        <p14:creationId xmlns:p14="http://schemas.microsoft.com/office/powerpoint/2010/main" val="38666195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DD4E76-0106-4412-9C1C-02523661E7CD}"/>
              </a:ext>
            </a:extLst>
          </p:cNvPr>
          <p:cNvPicPr>
            <a:picLocks noChangeAspect="1"/>
          </p:cNvPicPr>
          <p:nvPr/>
        </p:nvPicPr>
        <p:blipFill>
          <a:blip r:embed="rId2"/>
          <a:stretch>
            <a:fillRect/>
          </a:stretch>
        </p:blipFill>
        <p:spPr>
          <a:xfrm>
            <a:off x="0" y="1535060"/>
            <a:ext cx="12192000" cy="3787879"/>
          </a:xfrm>
          <a:prstGeom prst="rect">
            <a:avLst/>
          </a:prstGeom>
        </p:spPr>
      </p:pic>
      <p:sp>
        <p:nvSpPr>
          <p:cNvPr id="4" name="Rectangle 3">
            <a:extLst>
              <a:ext uri="{FF2B5EF4-FFF2-40B4-BE49-F238E27FC236}">
                <a16:creationId xmlns:a16="http://schemas.microsoft.com/office/drawing/2014/main" id="{A83AD836-1356-41FF-BF65-32F8D2DDDB75}"/>
              </a:ext>
            </a:extLst>
          </p:cNvPr>
          <p:cNvSpPr/>
          <p:nvPr/>
        </p:nvSpPr>
        <p:spPr>
          <a:xfrm>
            <a:off x="145915" y="1535060"/>
            <a:ext cx="2801566" cy="378787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28575">
                <a:solidFill>
                  <a:schemeClr val="tx1"/>
                </a:solidFill>
              </a:ln>
            </a:endParaRPr>
          </a:p>
        </p:txBody>
      </p:sp>
      <p:sp>
        <p:nvSpPr>
          <p:cNvPr id="6" name="Rectangle 5">
            <a:extLst>
              <a:ext uri="{FF2B5EF4-FFF2-40B4-BE49-F238E27FC236}">
                <a16:creationId xmlns:a16="http://schemas.microsoft.com/office/drawing/2014/main" id="{A4EB997E-E7CF-4214-9AA0-DA6B110A8BDB}"/>
              </a:ext>
            </a:extLst>
          </p:cNvPr>
          <p:cNvSpPr/>
          <p:nvPr/>
        </p:nvSpPr>
        <p:spPr>
          <a:xfrm>
            <a:off x="3599234" y="2733472"/>
            <a:ext cx="4367719" cy="258946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5FDD8FE-8DE3-4393-BE06-15776C5B58D9}"/>
              </a:ext>
            </a:extLst>
          </p:cNvPr>
          <p:cNvSpPr/>
          <p:nvPr/>
        </p:nvSpPr>
        <p:spPr>
          <a:xfrm>
            <a:off x="10797702" y="1157591"/>
            <a:ext cx="1318098" cy="450390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2E022FFA-52C7-4C96-ADA8-7C2BDE52635D}"/>
              </a:ext>
            </a:extLst>
          </p:cNvPr>
          <p:cNvSpPr txBox="1"/>
          <p:nvPr/>
        </p:nvSpPr>
        <p:spPr>
          <a:xfrm>
            <a:off x="269131" y="368692"/>
            <a:ext cx="11342451" cy="400110"/>
          </a:xfrm>
          <a:prstGeom prst="rect">
            <a:avLst/>
          </a:prstGeom>
          <a:noFill/>
        </p:spPr>
        <p:txBody>
          <a:bodyPr wrap="square" rtlCol="0">
            <a:spAutoFit/>
          </a:bodyPr>
          <a:lstStyle/>
          <a:p>
            <a:r>
              <a:rPr lang="en-US" altLang="de-DE" sz="2000" b="1" noProof="0" dirty="0">
                <a:solidFill>
                  <a:schemeClr val="tx2"/>
                </a:solidFill>
              </a:rPr>
              <a:t>Methanol Synthesis from Synthesis Gas </a:t>
            </a:r>
            <a:r>
              <a:rPr lang="en-US" altLang="de-DE" sz="2000" b="1" dirty="0">
                <a:solidFill>
                  <a:schemeClr val="tx2"/>
                </a:solidFill>
              </a:rPr>
              <a:t>[2/2]</a:t>
            </a:r>
            <a:endParaRPr lang="en-US" sz="2000" b="1" dirty="0">
              <a:solidFill>
                <a:schemeClr val="tx2"/>
              </a:solidFill>
            </a:endParaRPr>
          </a:p>
        </p:txBody>
      </p:sp>
    </p:spTree>
    <p:extLst>
      <p:ext uri="{BB962C8B-B14F-4D97-AF65-F5344CB8AC3E}">
        <p14:creationId xmlns:p14="http://schemas.microsoft.com/office/powerpoint/2010/main" val="313862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2F689-ECDE-4CAE-B9C3-CA5A7DDC1A08}"/>
              </a:ext>
            </a:extLst>
          </p:cNvPr>
          <p:cNvSpPr>
            <a:spLocks noGrp="1"/>
          </p:cNvSpPr>
          <p:nvPr>
            <p:ph type="title"/>
          </p:nvPr>
        </p:nvSpPr>
        <p:spPr/>
        <p:txBody>
          <a:bodyPr/>
          <a:lstStyle/>
          <a:p>
            <a:r>
              <a:rPr lang="de-DE" dirty="0"/>
              <a:t>Feed </a:t>
            </a:r>
            <a:r>
              <a:rPr lang="de-DE" dirty="0" err="1"/>
              <a:t>to</a:t>
            </a:r>
            <a:r>
              <a:rPr lang="de-DE" dirty="0"/>
              <a:t> </a:t>
            </a:r>
            <a:r>
              <a:rPr lang="de-DE" dirty="0" err="1"/>
              <a:t>Dimethyl</a:t>
            </a:r>
            <a:r>
              <a:rPr lang="de-DE" dirty="0"/>
              <a:t>-Ether Synthesis Plant </a:t>
            </a:r>
            <a:endParaRPr lang="en-US" dirty="0"/>
          </a:p>
        </p:txBody>
      </p:sp>
      <p:graphicFrame>
        <p:nvGraphicFramePr>
          <p:cNvPr id="12" name="Table 12">
            <a:extLst>
              <a:ext uri="{FF2B5EF4-FFF2-40B4-BE49-F238E27FC236}">
                <a16:creationId xmlns:a16="http://schemas.microsoft.com/office/drawing/2014/main" id="{292EC400-5136-4B3A-9C02-8145EC52BB09}"/>
              </a:ext>
            </a:extLst>
          </p:cNvPr>
          <p:cNvGraphicFramePr>
            <a:graphicFrameLocks noGrp="1"/>
          </p:cNvGraphicFramePr>
          <p:nvPr/>
        </p:nvGraphicFramePr>
        <p:xfrm>
          <a:off x="1509408" y="1065175"/>
          <a:ext cx="9173184" cy="4727650"/>
        </p:xfrm>
        <a:graphic>
          <a:graphicData uri="http://schemas.openxmlformats.org/drawingml/2006/table">
            <a:tbl>
              <a:tblPr firstRow="1" bandRow="1">
                <a:tableStyleId>{5C22544A-7EE6-4342-B048-85BDC9FD1C3A}</a:tableStyleId>
              </a:tblPr>
              <a:tblGrid>
                <a:gridCol w="4586592">
                  <a:extLst>
                    <a:ext uri="{9D8B030D-6E8A-4147-A177-3AD203B41FA5}">
                      <a16:colId xmlns:a16="http://schemas.microsoft.com/office/drawing/2014/main" val="3428347773"/>
                    </a:ext>
                  </a:extLst>
                </a:gridCol>
                <a:gridCol w="4586592">
                  <a:extLst>
                    <a:ext uri="{9D8B030D-6E8A-4147-A177-3AD203B41FA5}">
                      <a16:colId xmlns:a16="http://schemas.microsoft.com/office/drawing/2014/main" val="2714003013"/>
                    </a:ext>
                  </a:extLst>
                </a:gridCol>
              </a:tblGrid>
              <a:tr h="472765">
                <a:tc>
                  <a:txBody>
                    <a:bodyPr/>
                    <a:lstStyle/>
                    <a:p>
                      <a:r>
                        <a:rPr lang="de-DE" dirty="0"/>
                        <a:t>Components </a:t>
                      </a:r>
                      <a:endParaRPr lang="en-US" dirty="0"/>
                    </a:p>
                  </a:txBody>
                  <a:tcPr/>
                </a:tc>
                <a:tc>
                  <a:txBody>
                    <a:bodyPr/>
                    <a:lstStyle/>
                    <a:p>
                      <a:r>
                        <a:rPr lang="de-DE" dirty="0" err="1"/>
                        <a:t>Mass</a:t>
                      </a:r>
                      <a:r>
                        <a:rPr lang="de-DE" dirty="0"/>
                        <a:t> </a:t>
                      </a:r>
                      <a:r>
                        <a:rPr lang="de-DE" dirty="0" err="1"/>
                        <a:t>Fraction</a:t>
                      </a:r>
                      <a:endParaRPr lang="en-US" dirty="0"/>
                    </a:p>
                  </a:txBody>
                  <a:tcPr/>
                </a:tc>
                <a:extLst>
                  <a:ext uri="{0D108BD9-81ED-4DB2-BD59-A6C34878D82A}">
                    <a16:rowId xmlns:a16="http://schemas.microsoft.com/office/drawing/2014/main" val="2398184502"/>
                  </a:ext>
                </a:extLst>
              </a:tr>
              <a:tr h="472765">
                <a:tc>
                  <a:txBody>
                    <a:bodyPr/>
                    <a:lstStyle/>
                    <a:p>
                      <a:r>
                        <a:rPr lang="de-DE" dirty="0"/>
                        <a:t>H2</a:t>
                      </a:r>
                      <a:endParaRPr lang="en-US" dirty="0"/>
                    </a:p>
                  </a:txBody>
                  <a:tcPr/>
                </a:tc>
                <a:tc>
                  <a:txBody>
                    <a:bodyPr/>
                    <a:lstStyle/>
                    <a:p>
                      <a:pPr algn="ctr"/>
                      <a:r>
                        <a:rPr lang="en-US" dirty="0"/>
                        <a:t>1.5327E-20</a:t>
                      </a:r>
                    </a:p>
                  </a:txBody>
                  <a:tcPr/>
                </a:tc>
                <a:extLst>
                  <a:ext uri="{0D108BD9-81ED-4DB2-BD59-A6C34878D82A}">
                    <a16:rowId xmlns:a16="http://schemas.microsoft.com/office/drawing/2014/main" val="912523061"/>
                  </a:ext>
                </a:extLst>
              </a:tr>
              <a:tr h="472765">
                <a:tc>
                  <a:txBody>
                    <a:bodyPr/>
                    <a:lstStyle/>
                    <a:p>
                      <a:r>
                        <a:rPr lang="de-DE" dirty="0"/>
                        <a:t>CO</a:t>
                      </a:r>
                      <a:endParaRPr lang="en-US" dirty="0"/>
                    </a:p>
                  </a:txBody>
                  <a:tcPr/>
                </a:tc>
                <a:tc>
                  <a:txBody>
                    <a:bodyPr/>
                    <a:lstStyle/>
                    <a:p>
                      <a:pPr algn="ctr"/>
                      <a:r>
                        <a:rPr lang="en-US" dirty="0"/>
                        <a:t>9.3132E-19</a:t>
                      </a:r>
                    </a:p>
                  </a:txBody>
                  <a:tcPr/>
                </a:tc>
                <a:extLst>
                  <a:ext uri="{0D108BD9-81ED-4DB2-BD59-A6C34878D82A}">
                    <a16:rowId xmlns:a16="http://schemas.microsoft.com/office/drawing/2014/main" val="375471740"/>
                  </a:ext>
                </a:extLst>
              </a:tr>
              <a:tr h="472765">
                <a:tc>
                  <a:txBody>
                    <a:bodyPr/>
                    <a:lstStyle/>
                    <a:p>
                      <a:r>
                        <a:rPr lang="de-DE" dirty="0"/>
                        <a:t>CO2</a:t>
                      </a:r>
                      <a:endParaRPr lang="en-US" dirty="0"/>
                    </a:p>
                  </a:txBody>
                  <a:tcPr/>
                </a:tc>
                <a:tc>
                  <a:txBody>
                    <a:bodyPr/>
                    <a:lstStyle/>
                    <a:p>
                      <a:pPr algn="ctr"/>
                      <a:r>
                        <a:rPr lang="en-US" dirty="0"/>
                        <a:t>7.2247E-08</a:t>
                      </a:r>
                    </a:p>
                  </a:txBody>
                  <a:tcPr/>
                </a:tc>
                <a:extLst>
                  <a:ext uri="{0D108BD9-81ED-4DB2-BD59-A6C34878D82A}">
                    <a16:rowId xmlns:a16="http://schemas.microsoft.com/office/drawing/2014/main" val="2668902876"/>
                  </a:ext>
                </a:extLst>
              </a:tr>
              <a:tr h="472765">
                <a:tc>
                  <a:txBody>
                    <a:bodyPr/>
                    <a:lstStyle/>
                    <a:p>
                      <a:r>
                        <a:rPr lang="de-DE" dirty="0"/>
                        <a:t>CH4</a:t>
                      </a:r>
                      <a:endParaRPr lang="en-US" dirty="0"/>
                    </a:p>
                  </a:txBody>
                  <a:tcPr/>
                </a:tc>
                <a:tc>
                  <a:txBody>
                    <a:bodyPr/>
                    <a:lstStyle/>
                    <a:p>
                      <a:pPr algn="ctr"/>
                      <a:r>
                        <a:rPr lang="en-US" dirty="0"/>
                        <a:t>2.0699E-15</a:t>
                      </a:r>
                    </a:p>
                  </a:txBody>
                  <a:tcPr/>
                </a:tc>
                <a:extLst>
                  <a:ext uri="{0D108BD9-81ED-4DB2-BD59-A6C34878D82A}">
                    <a16:rowId xmlns:a16="http://schemas.microsoft.com/office/drawing/2014/main" val="1025721309"/>
                  </a:ext>
                </a:extLst>
              </a:tr>
              <a:tr h="472765">
                <a:tc>
                  <a:txBody>
                    <a:bodyPr/>
                    <a:lstStyle/>
                    <a:p>
                      <a:r>
                        <a:rPr lang="de-DE" dirty="0"/>
                        <a:t>N2</a:t>
                      </a:r>
                      <a:endParaRPr lang="en-US" dirty="0"/>
                    </a:p>
                  </a:txBody>
                  <a:tcPr/>
                </a:tc>
                <a:tc>
                  <a:txBody>
                    <a:bodyPr/>
                    <a:lstStyle/>
                    <a:p>
                      <a:pPr algn="ctr"/>
                      <a:r>
                        <a:rPr lang="en-US" dirty="0"/>
                        <a:t>1.8682E-20</a:t>
                      </a:r>
                    </a:p>
                  </a:txBody>
                  <a:tcPr/>
                </a:tc>
                <a:extLst>
                  <a:ext uri="{0D108BD9-81ED-4DB2-BD59-A6C34878D82A}">
                    <a16:rowId xmlns:a16="http://schemas.microsoft.com/office/drawing/2014/main" val="328215491"/>
                  </a:ext>
                </a:extLst>
              </a:tr>
              <a:tr h="472765">
                <a:tc>
                  <a:txBody>
                    <a:bodyPr/>
                    <a:lstStyle/>
                    <a:p>
                      <a:r>
                        <a:rPr lang="de-DE" dirty="0"/>
                        <a:t>H2O</a:t>
                      </a:r>
                      <a:endParaRPr lang="en-US" dirty="0"/>
                    </a:p>
                  </a:txBody>
                  <a:tcPr/>
                </a:tc>
                <a:tc>
                  <a:txBody>
                    <a:bodyPr/>
                    <a:lstStyle/>
                    <a:p>
                      <a:pPr algn="ctr"/>
                      <a:r>
                        <a:rPr lang="en-US" dirty="0"/>
                        <a:t>0.1949</a:t>
                      </a:r>
                    </a:p>
                  </a:txBody>
                  <a:tcPr/>
                </a:tc>
                <a:extLst>
                  <a:ext uri="{0D108BD9-81ED-4DB2-BD59-A6C34878D82A}">
                    <a16:rowId xmlns:a16="http://schemas.microsoft.com/office/drawing/2014/main" val="4138652461"/>
                  </a:ext>
                </a:extLst>
              </a:tr>
              <a:tr h="472765">
                <a:tc>
                  <a:txBody>
                    <a:bodyPr/>
                    <a:lstStyle/>
                    <a:p>
                      <a:r>
                        <a:rPr lang="de-DE" dirty="0"/>
                        <a:t>CH3OH (Methanol) </a:t>
                      </a:r>
                      <a:endParaRPr lang="en-US" dirty="0"/>
                    </a:p>
                  </a:txBody>
                  <a:tcPr/>
                </a:tc>
                <a:tc>
                  <a:txBody>
                    <a:bodyPr/>
                    <a:lstStyle/>
                    <a:p>
                      <a:pPr algn="ctr"/>
                      <a:r>
                        <a:rPr lang="en-US" dirty="0"/>
                        <a:t>0.8050</a:t>
                      </a:r>
                    </a:p>
                  </a:txBody>
                  <a:tcPr/>
                </a:tc>
                <a:extLst>
                  <a:ext uri="{0D108BD9-81ED-4DB2-BD59-A6C34878D82A}">
                    <a16:rowId xmlns:a16="http://schemas.microsoft.com/office/drawing/2014/main" val="993013486"/>
                  </a:ext>
                </a:extLst>
              </a:tr>
              <a:tr h="472765">
                <a:tc>
                  <a:txBody>
                    <a:bodyPr/>
                    <a:lstStyle/>
                    <a:p>
                      <a:r>
                        <a:rPr lang="de-DE" dirty="0"/>
                        <a:t>O2</a:t>
                      </a:r>
                      <a:endParaRPr lang="en-US" dirty="0"/>
                    </a:p>
                  </a:txBody>
                  <a:tcPr/>
                </a:tc>
                <a:tc>
                  <a:txBody>
                    <a:bodyPr/>
                    <a:lstStyle/>
                    <a:p>
                      <a:pPr algn="ctr"/>
                      <a:r>
                        <a:rPr lang="de-DE" dirty="0"/>
                        <a:t>0</a:t>
                      </a:r>
                      <a:endParaRPr lang="en-US" dirty="0"/>
                    </a:p>
                  </a:txBody>
                  <a:tcPr/>
                </a:tc>
                <a:extLst>
                  <a:ext uri="{0D108BD9-81ED-4DB2-BD59-A6C34878D82A}">
                    <a16:rowId xmlns:a16="http://schemas.microsoft.com/office/drawing/2014/main" val="1243042527"/>
                  </a:ext>
                </a:extLst>
              </a:tr>
              <a:tr h="472765">
                <a:tc>
                  <a:txBody>
                    <a:bodyPr/>
                    <a:lstStyle/>
                    <a:p>
                      <a:r>
                        <a:rPr lang="de-DE" dirty="0"/>
                        <a:t>DME (</a:t>
                      </a:r>
                      <a:r>
                        <a:rPr lang="de-DE" dirty="0" err="1"/>
                        <a:t>Dimethyl</a:t>
                      </a:r>
                      <a:r>
                        <a:rPr lang="de-DE" dirty="0"/>
                        <a:t>-Ether) </a:t>
                      </a:r>
                      <a:endParaRPr lang="en-US" dirty="0"/>
                    </a:p>
                  </a:txBody>
                  <a:tcPr/>
                </a:tc>
                <a:tc>
                  <a:txBody>
                    <a:bodyPr/>
                    <a:lstStyle/>
                    <a:p>
                      <a:pPr algn="ctr"/>
                      <a:r>
                        <a:rPr lang="de-DE" dirty="0"/>
                        <a:t>0</a:t>
                      </a:r>
                      <a:endParaRPr lang="en-US" dirty="0"/>
                    </a:p>
                  </a:txBody>
                  <a:tcPr/>
                </a:tc>
                <a:extLst>
                  <a:ext uri="{0D108BD9-81ED-4DB2-BD59-A6C34878D82A}">
                    <a16:rowId xmlns:a16="http://schemas.microsoft.com/office/drawing/2014/main" val="3630387697"/>
                  </a:ext>
                </a:extLst>
              </a:tr>
            </a:tbl>
          </a:graphicData>
        </a:graphic>
      </p:graphicFrame>
    </p:spTree>
    <p:extLst>
      <p:ext uri="{BB962C8B-B14F-4D97-AF65-F5344CB8AC3E}">
        <p14:creationId xmlns:p14="http://schemas.microsoft.com/office/powerpoint/2010/main" val="4287525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75883-7828-49C6-B8F7-60C9B7F7AD8E}"/>
              </a:ext>
            </a:extLst>
          </p:cNvPr>
          <p:cNvSpPr>
            <a:spLocks noGrp="1"/>
          </p:cNvSpPr>
          <p:nvPr>
            <p:ph type="title"/>
          </p:nvPr>
        </p:nvSpPr>
        <p:spPr/>
        <p:txBody>
          <a:bodyPr/>
          <a:lstStyle/>
          <a:p>
            <a:r>
              <a:rPr lang="de-DE" dirty="0"/>
              <a:t>Integrated Rankine Cycle </a:t>
            </a:r>
            <a:endParaRPr lang="en-US" dirty="0"/>
          </a:p>
        </p:txBody>
      </p:sp>
      <p:pic>
        <p:nvPicPr>
          <p:cNvPr id="6" name="Picture 5">
            <a:extLst>
              <a:ext uri="{FF2B5EF4-FFF2-40B4-BE49-F238E27FC236}">
                <a16:creationId xmlns:a16="http://schemas.microsoft.com/office/drawing/2014/main" id="{0967B902-9C90-458A-B4D5-54BB7DAEBCCF}"/>
              </a:ext>
            </a:extLst>
          </p:cNvPr>
          <p:cNvPicPr>
            <a:picLocks noChangeAspect="1"/>
          </p:cNvPicPr>
          <p:nvPr/>
        </p:nvPicPr>
        <p:blipFill>
          <a:blip r:embed="rId2"/>
          <a:stretch>
            <a:fillRect/>
          </a:stretch>
        </p:blipFill>
        <p:spPr>
          <a:xfrm>
            <a:off x="0" y="1399519"/>
            <a:ext cx="12192000" cy="4058961"/>
          </a:xfrm>
          <a:prstGeom prst="rect">
            <a:avLst/>
          </a:prstGeom>
        </p:spPr>
      </p:pic>
    </p:spTree>
    <p:extLst>
      <p:ext uri="{BB962C8B-B14F-4D97-AF65-F5344CB8AC3E}">
        <p14:creationId xmlns:p14="http://schemas.microsoft.com/office/powerpoint/2010/main" val="33489069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en-US" altLang="zh-CN" noProof="0" dirty="0"/>
              <a:t>DME synthesis </a:t>
            </a:r>
            <a:endParaRPr lang="zh-CN" altLang="en-US" dirty="0"/>
          </a:p>
        </p:txBody>
      </p:sp>
    </p:spTree>
    <p:extLst>
      <p:ext uri="{BB962C8B-B14F-4D97-AF65-F5344CB8AC3E}">
        <p14:creationId xmlns:p14="http://schemas.microsoft.com/office/powerpoint/2010/main" val="1748346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6B7CD1-E614-4496-5ADB-2C922723C63E}"/>
              </a:ext>
            </a:extLst>
          </p:cNvPr>
          <p:cNvSpPr>
            <a:spLocks noGrp="1"/>
          </p:cNvSpPr>
          <p:nvPr>
            <p:ph type="title"/>
          </p:nvPr>
        </p:nvSpPr>
        <p:spPr/>
        <p:txBody>
          <a:bodyPr/>
          <a:lstStyle/>
          <a:p>
            <a:r>
              <a:rPr lang="en-US" dirty="0"/>
              <a:t>DME Plant overview</a:t>
            </a:r>
            <a:endParaRPr lang="en-DE" dirty="0"/>
          </a:p>
        </p:txBody>
      </p:sp>
      <p:sp>
        <p:nvSpPr>
          <p:cNvPr id="5" name="Text Placeholder 4">
            <a:extLst>
              <a:ext uri="{FF2B5EF4-FFF2-40B4-BE49-F238E27FC236}">
                <a16:creationId xmlns:a16="http://schemas.microsoft.com/office/drawing/2014/main" id="{5BE9D6F9-A16C-DE40-9687-4327C25FE263}"/>
              </a:ext>
            </a:extLst>
          </p:cNvPr>
          <p:cNvSpPr>
            <a:spLocks noGrp="1"/>
          </p:cNvSpPr>
          <p:nvPr>
            <p:ph type="body" sz="quarter" idx="12"/>
          </p:nvPr>
        </p:nvSpPr>
        <p:spPr/>
        <p:txBody>
          <a:bodyPr/>
          <a:lstStyle/>
          <a:p>
            <a:endParaRPr lang="en-DE" dirty="0"/>
          </a:p>
        </p:txBody>
      </p:sp>
      <p:pic>
        <p:nvPicPr>
          <p:cNvPr id="9" name="Picture 8">
            <a:extLst>
              <a:ext uri="{FF2B5EF4-FFF2-40B4-BE49-F238E27FC236}">
                <a16:creationId xmlns:a16="http://schemas.microsoft.com/office/drawing/2014/main" id="{8D3092FA-F75D-4DB1-C3C5-356EC47359EC}"/>
              </a:ext>
            </a:extLst>
          </p:cNvPr>
          <p:cNvPicPr>
            <a:picLocks noChangeAspect="1"/>
          </p:cNvPicPr>
          <p:nvPr/>
        </p:nvPicPr>
        <p:blipFill>
          <a:blip r:embed="rId2"/>
          <a:stretch>
            <a:fillRect/>
          </a:stretch>
        </p:blipFill>
        <p:spPr>
          <a:xfrm>
            <a:off x="383115" y="868224"/>
            <a:ext cx="11578730" cy="503639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6B7CD1-E614-4496-5ADB-2C922723C63E}"/>
              </a:ext>
            </a:extLst>
          </p:cNvPr>
          <p:cNvSpPr>
            <a:spLocks noGrp="1"/>
          </p:cNvSpPr>
          <p:nvPr>
            <p:ph type="title"/>
          </p:nvPr>
        </p:nvSpPr>
        <p:spPr/>
        <p:txBody>
          <a:bodyPr/>
          <a:lstStyle/>
          <a:p>
            <a:r>
              <a:rPr lang="en-US" dirty="0"/>
              <a:t>DME Plant summary</a:t>
            </a:r>
            <a:endParaRPr lang="en-DE" dirty="0"/>
          </a:p>
        </p:txBody>
      </p:sp>
      <p:sp>
        <p:nvSpPr>
          <p:cNvPr id="5" name="Text Placeholder 4">
            <a:extLst>
              <a:ext uri="{FF2B5EF4-FFF2-40B4-BE49-F238E27FC236}">
                <a16:creationId xmlns:a16="http://schemas.microsoft.com/office/drawing/2014/main" id="{5BE9D6F9-A16C-DE40-9687-4327C25FE263}"/>
              </a:ext>
            </a:extLst>
          </p:cNvPr>
          <p:cNvSpPr>
            <a:spLocks noGrp="1"/>
          </p:cNvSpPr>
          <p:nvPr>
            <p:ph type="body" sz="quarter" idx="12"/>
          </p:nvPr>
        </p:nvSpPr>
        <p:spPr>
          <a:xfrm>
            <a:off x="2054247" y="2531229"/>
            <a:ext cx="1741914" cy="869859"/>
          </a:xfrm>
        </p:spPr>
        <p:txBody>
          <a:bodyPr/>
          <a:lstStyle/>
          <a:p>
            <a:r>
              <a:rPr lang="en-US" dirty="0"/>
              <a:t>80.5% Methanol</a:t>
            </a:r>
          </a:p>
          <a:p>
            <a:r>
              <a:rPr lang="en-US" dirty="0"/>
              <a:t>19.5% Water</a:t>
            </a:r>
          </a:p>
          <a:p>
            <a:endParaRPr lang="en-DE" dirty="0"/>
          </a:p>
        </p:txBody>
      </p:sp>
      <p:sp>
        <p:nvSpPr>
          <p:cNvPr id="4" name="Rectangle: Rounded Corners 3">
            <a:extLst>
              <a:ext uri="{FF2B5EF4-FFF2-40B4-BE49-F238E27FC236}">
                <a16:creationId xmlns:a16="http://schemas.microsoft.com/office/drawing/2014/main" id="{B5AEE1A5-180A-87A8-CB5B-AB15EF5EDBF4}"/>
              </a:ext>
            </a:extLst>
          </p:cNvPr>
          <p:cNvSpPr/>
          <p:nvPr/>
        </p:nvSpPr>
        <p:spPr>
          <a:xfrm>
            <a:off x="4742853" y="2267232"/>
            <a:ext cx="2231136" cy="113385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DME-Plant</a:t>
            </a:r>
          </a:p>
        </p:txBody>
      </p:sp>
      <p:cxnSp>
        <p:nvCxnSpPr>
          <p:cNvPr id="10" name="Straight Arrow Connector 9">
            <a:extLst>
              <a:ext uri="{FF2B5EF4-FFF2-40B4-BE49-F238E27FC236}">
                <a16:creationId xmlns:a16="http://schemas.microsoft.com/office/drawing/2014/main" id="{B81B4FB7-9BA9-4E3D-6B08-BC076AB05A13}"/>
              </a:ext>
            </a:extLst>
          </p:cNvPr>
          <p:cNvCxnSpPr>
            <a:cxnSpLocks/>
          </p:cNvCxnSpPr>
          <p:nvPr/>
        </p:nvCxnSpPr>
        <p:spPr>
          <a:xfrm>
            <a:off x="3645573" y="2889024"/>
            <a:ext cx="10972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B236F4A7-5BF7-AD09-65F1-E4DD3F11F172}"/>
              </a:ext>
            </a:extLst>
          </p:cNvPr>
          <p:cNvCxnSpPr>
            <a:stCxn id="4" idx="3"/>
          </p:cNvCxnSpPr>
          <p:nvPr/>
        </p:nvCxnSpPr>
        <p:spPr>
          <a:xfrm>
            <a:off x="6973989" y="2834160"/>
            <a:ext cx="983763" cy="436770"/>
          </a:xfrm>
          <a:prstGeom prst="bentConnector3">
            <a:avLst>
              <a:gd name="adj1" fmla="val 4748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87CCC1A8-B3AA-FBD6-906B-B6212EB3E0D6}"/>
              </a:ext>
            </a:extLst>
          </p:cNvPr>
          <p:cNvCxnSpPr>
            <a:stCxn id="4" idx="3"/>
          </p:cNvCxnSpPr>
          <p:nvPr/>
        </p:nvCxnSpPr>
        <p:spPr>
          <a:xfrm flipV="1">
            <a:off x="6973989" y="2418314"/>
            <a:ext cx="946692" cy="41584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966432C-3685-D063-C401-CF310725698F}"/>
              </a:ext>
            </a:extLst>
          </p:cNvPr>
          <p:cNvSpPr txBox="1"/>
          <p:nvPr/>
        </p:nvSpPr>
        <p:spPr>
          <a:xfrm>
            <a:off x="7957752" y="2967335"/>
            <a:ext cx="2231136" cy="923330"/>
          </a:xfrm>
          <a:prstGeom prst="rect">
            <a:avLst/>
          </a:prstGeom>
          <a:noFill/>
        </p:spPr>
        <p:txBody>
          <a:bodyPr wrap="square" rtlCol="0">
            <a:spAutoFit/>
          </a:bodyPr>
          <a:lstStyle/>
          <a:p>
            <a:r>
              <a:rPr lang="en-US" dirty="0"/>
              <a:t>99.79% H2O</a:t>
            </a:r>
          </a:p>
          <a:p>
            <a:r>
              <a:rPr lang="en-US" dirty="0"/>
              <a:t>0.2% Methanol</a:t>
            </a:r>
          </a:p>
          <a:p>
            <a:endParaRPr lang="en-DE" dirty="0"/>
          </a:p>
        </p:txBody>
      </p:sp>
      <p:sp>
        <p:nvSpPr>
          <p:cNvPr id="22" name="TextBox 21">
            <a:extLst>
              <a:ext uri="{FF2B5EF4-FFF2-40B4-BE49-F238E27FC236}">
                <a16:creationId xmlns:a16="http://schemas.microsoft.com/office/drawing/2014/main" id="{8631B9F8-E81E-83DE-547E-6D4B2D0B2B01}"/>
              </a:ext>
            </a:extLst>
          </p:cNvPr>
          <p:cNvSpPr txBox="1"/>
          <p:nvPr/>
        </p:nvSpPr>
        <p:spPr>
          <a:xfrm>
            <a:off x="7957752" y="2242693"/>
            <a:ext cx="1672253" cy="646331"/>
          </a:xfrm>
          <a:prstGeom prst="rect">
            <a:avLst/>
          </a:prstGeom>
          <a:noFill/>
        </p:spPr>
        <p:txBody>
          <a:bodyPr wrap="none" rtlCol="0">
            <a:spAutoFit/>
          </a:bodyPr>
          <a:lstStyle/>
          <a:p>
            <a:r>
              <a:rPr lang="en-US" dirty="0"/>
              <a:t>99.995% DME</a:t>
            </a:r>
          </a:p>
          <a:p>
            <a:endParaRPr lang="en-DE" dirty="0"/>
          </a:p>
        </p:txBody>
      </p:sp>
      <p:sp>
        <p:nvSpPr>
          <p:cNvPr id="24" name="TextBox 23">
            <a:extLst>
              <a:ext uri="{FF2B5EF4-FFF2-40B4-BE49-F238E27FC236}">
                <a16:creationId xmlns:a16="http://schemas.microsoft.com/office/drawing/2014/main" id="{5D4A31B4-E1B4-B85C-6737-F573DD12F3C7}"/>
              </a:ext>
            </a:extLst>
          </p:cNvPr>
          <p:cNvSpPr txBox="1"/>
          <p:nvPr/>
        </p:nvSpPr>
        <p:spPr>
          <a:xfrm>
            <a:off x="483212" y="4442115"/>
            <a:ext cx="4589243" cy="1477328"/>
          </a:xfrm>
          <a:prstGeom prst="rect">
            <a:avLst/>
          </a:prstGeom>
          <a:noFill/>
        </p:spPr>
        <p:txBody>
          <a:bodyPr wrap="square" rtlCol="0">
            <a:spAutoFit/>
          </a:bodyPr>
          <a:lstStyle/>
          <a:p>
            <a:r>
              <a:rPr lang="en-US" dirty="0"/>
              <a:t>Design targets:</a:t>
            </a:r>
          </a:p>
          <a:p>
            <a:pPr marL="285750" indent="-285750">
              <a:buFont typeface="Arial" panose="020B0604020202020204" pitchFamily="34" charset="0"/>
              <a:buChar char="•"/>
            </a:pPr>
            <a:r>
              <a:rPr lang="en-US" dirty="0"/>
              <a:t>Produce very high purity DME</a:t>
            </a:r>
          </a:p>
          <a:p>
            <a:pPr marL="285750" indent="-285750">
              <a:buFont typeface="Arial" panose="020B0604020202020204" pitchFamily="34" charset="0"/>
              <a:buChar char="•"/>
            </a:pPr>
            <a:r>
              <a:rPr lang="en-US" dirty="0"/>
              <a:t>Toxicity of </a:t>
            </a:r>
            <a:r>
              <a:rPr lang="en-US"/>
              <a:t>purge streams must be low</a:t>
            </a:r>
            <a:endParaRPr lang="en-US" dirty="0"/>
          </a:p>
          <a:p>
            <a:pPr marL="285750" indent="-285750">
              <a:buFont typeface="Arial" panose="020B0604020202020204" pitchFamily="34" charset="0"/>
              <a:buChar char="•"/>
            </a:pPr>
            <a:r>
              <a:rPr lang="en-US" dirty="0"/>
              <a:t>Achieve high conversion</a:t>
            </a:r>
          </a:p>
          <a:p>
            <a:pPr marL="285750" indent="-285750">
              <a:buFont typeface="Arial" panose="020B0604020202020204" pitchFamily="34" charset="0"/>
              <a:buChar char="•"/>
            </a:pPr>
            <a:r>
              <a:rPr lang="en-US" dirty="0"/>
              <a:t>Keep utility and material costs low</a:t>
            </a:r>
            <a:endParaRPr lang="en-DE" dirty="0"/>
          </a:p>
        </p:txBody>
      </p:sp>
      <p:cxnSp>
        <p:nvCxnSpPr>
          <p:cNvPr id="26" name="Straight Arrow Connector 25">
            <a:extLst>
              <a:ext uri="{FF2B5EF4-FFF2-40B4-BE49-F238E27FC236}">
                <a16:creationId xmlns:a16="http://schemas.microsoft.com/office/drawing/2014/main" id="{111B2087-0C74-2725-CE1A-E6613E1A93EC}"/>
              </a:ext>
            </a:extLst>
          </p:cNvPr>
          <p:cNvCxnSpPr>
            <a:cxnSpLocks/>
            <a:stCxn id="4" idx="0"/>
          </p:cNvCxnSpPr>
          <p:nvPr/>
        </p:nvCxnSpPr>
        <p:spPr>
          <a:xfrm flipV="1">
            <a:off x="5858421" y="1692876"/>
            <a:ext cx="0" cy="574356"/>
          </a:xfrm>
          <a:prstGeom prst="straightConnector1">
            <a:avLst/>
          </a:prstGeom>
          <a:ln w="9525" cap="flat" cmpd="sng" algn="ctr">
            <a:solidFill>
              <a:schemeClr val="dk1"/>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8" name="Straight Arrow Connector 27">
            <a:extLst>
              <a:ext uri="{FF2B5EF4-FFF2-40B4-BE49-F238E27FC236}">
                <a16:creationId xmlns:a16="http://schemas.microsoft.com/office/drawing/2014/main" id="{A96CD332-8A5F-BDED-BF9B-EAF307BF4C02}"/>
              </a:ext>
            </a:extLst>
          </p:cNvPr>
          <p:cNvCxnSpPr>
            <a:cxnSpLocks/>
            <a:endCxn id="4" idx="2"/>
          </p:cNvCxnSpPr>
          <p:nvPr/>
        </p:nvCxnSpPr>
        <p:spPr>
          <a:xfrm flipV="1">
            <a:off x="5858421" y="3401088"/>
            <a:ext cx="0" cy="574787"/>
          </a:xfrm>
          <a:prstGeom prst="straightConnector1">
            <a:avLst/>
          </a:prstGeom>
          <a:ln w="9525" cap="flat" cmpd="sng" algn="ctr">
            <a:solidFill>
              <a:schemeClr val="dk1"/>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0" name="TextBox 29">
            <a:extLst>
              <a:ext uri="{FF2B5EF4-FFF2-40B4-BE49-F238E27FC236}">
                <a16:creationId xmlns:a16="http://schemas.microsoft.com/office/drawing/2014/main" id="{A970B867-8B2C-AC42-1AE9-7CF7CD64E975}"/>
              </a:ext>
            </a:extLst>
          </p:cNvPr>
          <p:cNvSpPr txBox="1"/>
          <p:nvPr/>
        </p:nvSpPr>
        <p:spPr>
          <a:xfrm>
            <a:off x="5056496" y="3918895"/>
            <a:ext cx="1917493" cy="646331"/>
          </a:xfrm>
          <a:prstGeom prst="rect">
            <a:avLst/>
          </a:prstGeom>
          <a:noFill/>
        </p:spPr>
        <p:txBody>
          <a:bodyPr wrap="square" rtlCol="0">
            <a:spAutoFit/>
          </a:bodyPr>
          <a:lstStyle/>
          <a:p>
            <a:r>
              <a:rPr lang="en-US" dirty="0"/>
              <a:t>297°C, 1 bar water steam</a:t>
            </a:r>
            <a:endParaRPr lang="en-DE" dirty="0"/>
          </a:p>
        </p:txBody>
      </p:sp>
      <p:sp>
        <p:nvSpPr>
          <p:cNvPr id="31" name="TextBox 30">
            <a:extLst>
              <a:ext uri="{FF2B5EF4-FFF2-40B4-BE49-F238E27FC236}">
                <a16:creationId xmlns:a16="http://schemas.microsoft.com/office/drawing/2014/main" id="{19697CE9-14AD-DD5F-4919-58EA31531ED0}"/>
              </a:ext>
            </a:extLst>
          </p:cNvPr>
          <p:cNvSpPr txBox="1"/>
          <p:nvPr/>
        </p:nvSpPr>
        <p:spPr>
          <a:xfrm>
            <a:off x="5084812" y="1133376"/>
            <a:ext cx="1547218" cy="923330"/>
          </a:xfrm>
          <a:prstGeom prst="rect">
            <a:avLst/>
          </a:prstGeom>
          <a:noFill/>
        </p:spPr>
        <p:txBody>
          <a:bodyPr wrap="none" rtlCol="0">
            <a:spAutoFit/>
          </a:bodyPr>
          <a:lstStyle/>
          <a:p>
            <a:r>
              <a:rPr lang="en-US" dirty="0"/>
              <a:t>197°C, 1 bar </a:t>
            </a:r>
          </a:p>
          <a:p>
            <a:r>
              <a:rPr lang="en-US" dirty="0"/>
              <a:t>water steam</a:t>
            </a:r>
            <a:endParaRPr lang="en-DE" dirty="0"/>
          </a:p>
          <a:p>
            <a:endParaRPr lang="en-DE" dirty="0"/>
          </a:p>
        </p:txBody>
      </p:sp>
      <p:cxnSp>
        <p:nvCxnSpPr>
          <p:cNvPr id="36" name="Straight Arrow Connector 35">
            <a:extLst>
              <a:ext uri="{FF2B5EF4-FFF2-40B4-BE49-F238E27FC236}">
                <a16:creationId xmlns:a16="http://schemas.microsoft.com/office/drawing/2014/main" id="{B595D5B3-013A-31DB-ACB2-8A0431ED6911}"/>
              </a:ext>
            </a:extLst>
          </p:cNvPr>
          <p:cNvCxnSpPr>
            <a:cxnSpLocks/>
          </p:cNvCxnSpPr>
          <p:nvPr/>
        </p:nvCxnSpPr>
        <p:spPr>
          <a:xfrm flipH="1" flipV="1">
            <a:off x="6981568" y="3398108"/>
            <a:ext cx="593124" cy="5207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888ED695-CE73-25B3-E76C-9FD7114BF013}"/>
              </a:ext>
            </a:extLst>
          </p:cNvPr>
          <p:cNvSpPr txBox="1"/>
          <p:nvPr/>
        </p:nvSpPr>
        <p:spPr>
          <a:xfrm>
            <a:off x="7497376" y="3862397"/>
            <a:ext cx="3151888" cy="923330"/>
          </a:xfrm>
          <a:prstGeom prst="rect">
            <a:avLst/>
          </a:prstGeom>
          <a:noFill/>
        </p:spPr>
        <p:txBody>
          <a:bodyPr wrap="none" rtlCol="0">
            <a:spAutoFit/>
          </a:bodyPr>
          <a:lstStyle/>
          <a:p>
            <a:r>
              <a:rPr lang="en-US" dirty="0"/>
              <a:t>Column QR</a:t>
            </a:r>
            <a:r>
              <a:rPr lang="en-US" baseline="30000" dirty="0"/>
              <a:t>[1]</a:t>
            </a:r>
            <a:r>
              <a:rPr lang="en-US" dirty="0"/>
              <a:t>: Nat. Gas</a:t>
            </a:r>
          </a:p>
          <a:p>
            <a:r>
              <a:rPr lang="en-US" dirty="0"/>
              <a:t>Column QC</a:t>
            </a:r>
            <a:r>
              <a:rPr lang="en-US" baseline="30000" dirty="0"/>
              <a:t>[2]</a:t>
            </a:r>
            <a:r>
              <a:rPr lang="en-US" dirty="0"/>
              <a:t>: Cooling water,</a:t>
            </a:r>
            <a:br>
              <a:rPr lang="en-US" dirty="0"/>
            </a:br>
            <a:r>
              <a:rPr lang="en-US" dirty="0"/>
              <a:t>	         cryogenically</a:t>
            </a:r>
            <a:endParaRPr lang="en-DE" dirty="0"/>
          </a:p>
        </p:txBody>
      </p:sp>
      <p:sp>
        <p:nvSpPr>
          <p:cNvPr id="43" name="TextBox 42">
            <a:extLst>
              <a:ext uri="{FF2B5EF4-FFF2-40B4-BE49-F238E27FC236}">
                <a16:creationId xmlns:a16="http://schemas.microsoft.com/office/drawing/2014/main" id="{C5712D56-E7B7-4BDB-9850-719A3E1316F0}"/>
              </a:ext>
            </a:extLst>
          </p:cNvPr>
          <p:cNvSpPr txBox="1"/>
          <p:nvPr/>
        </p:nvSpPr>
        <p:spPr>
          <a:xfrm>
            <a:off x="483212" y="6211830"/>
            <a:ext cx="4324864" cy="400110"/>
          </a:xfrm>
          <a:prstGeom prst="rect">
            <a:avLst/>
          </a:prstGeom>
          <a:noFill/>
        </p:spPr>
        <p:txBody>
          <a:bodyPr wrap="square" rtlCol="0">
            <a:spAutoFit/>
          </a:bodyPr>
          <a:lstStyle/>
          <a:p>
            <a:r>
              <a:rPr lang="en-US" sz="1000" baseline="30000" dirty="0">
                <a:solidFill>
                  <a:schemeClr val="tx2"/>
                </a:solidFill>
              </a:rPr>
              <a:t>[1] </a:t>
            </a:r>
            <a:r>
              <a:rPr lang="en-US" sz="1000" dirty="0">
                <a:solidFill>
                  <a:schemeClr val="tx2"/>
                </a:solidFill>
              </a:rPr>
              <a:t>QC = Distillation column condenser duty </a:t>
            </a:r>
          </a:p>
          <a:p>
            <a:r>
              <a:rPr lang="en-US" sz="1000" baseline="30000" dirty="0">
                <a:solidFill>
                  <a:schemeClr val="tx2"/>
                </a:solidFill>
              </a:rPr>
              <a:t>[2] </a:t>
            </a:r>
            <a:r>
              <a:rPr lang="en-US" sz="1000" dirty="0">
                <a:solidFill>
                  <a:schemeClr val="tx2"/>
                </a:solidFill>
              </a:rPr>
              <a:t>QR = Distillation column reboiler duty</a:t>
            </a:r>
            <a:endParaRPr lang="en-DE" sz="1000" dirty="0">
              <a:solidFill>
                <a:schemeClr val="tx2"/>
              </a:solidFill>
            </a:endParaRPr>
          </a:p>
        </p:txBody>
      </p:sp>
    </p:spTree>
    <p:extLst>
      <p:ext uri="{BB962C8B-B14F-4D97-AF65-F5344CB8AC3E}">
        <p14:creationId xmlns:p14="http://schemas.microsoft.com/office/powerpoint/2010/main" val="3143028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en-US" altLang="zh-CN" noProof="0" dirty="0"/>
              <a:t>Economic analysis and results</a:t>
            </a:r>
            <a:endParaRPr lang="zh-CN" altLang="en-US" dirty="0"/>
          </a:p>
        </p:txBody>
      </p:sp>
    </p:spTree>
    <p:extLst>
      <p:ext uri="{BB962C8B-B14F-4D97-AF65-F5344CB8AC3E}">
        <p14:creationId xmlns:p14="http://schemas.microsoft.com/office/powerpoint/2010/main" val="15909527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38B257-65B6-03A5-8FBE-8499F308E335}"/>
              </a:ext>
            </a:extLst>
          </p:cNvPr>
          <p:cNvSpPr>
            <a:spLocks noGrp="1"/>
          </p:cNvSpPr>
          <p:nvPr>
            <p:ph type="title"/>
          </p:nvPr>
        </p:nvSpPr>
        <p:spPr/>
        <p:txBody>
          <a:bodyPr/>
          <a:lstStyle/>
          <a:p>
            <a:r>
              <a:rPr lang="en-US" altLang="zh-CN" noProof="0" dirty="0"/>
              <a:t>Economic analysis (capital costs and utility costs)</a:t>
            </a:r>
            <a:endParaRPr lang="zh-CN" altLang="en-US" dirty="0"/>
          </a:p>
        </p:txBody>
      </p:sp>
      <p:sp>
        <p:nvSpPr>
          <p:cNvPr id="5" name="文本框 4">
            <a:extLst>
              <a:ext uri="{FF2B5EF4-FFF2-40B4-BE49-F238E27FC236}">
                <a16:creationId xmlns:a16="http://schemas.microsoft.com/office/drawing/2014/main" id="{6F31DB01-2674-3A27-D9EF-F48AF07E0F4C}"/>
              </a:ext>
            </a:extLst>
          </p:cNvPr>
          <p:cNvSpPr txBox="1"/>
          <p:nvPr/>
        </p:nvSpPr>
        <p:spPr>
          <a:xfrm>
            <a:off x="770449" y="975334"/>
            <a:ext cx="11550735" cy="369332"/>
          </a:xfrm>
          <a:prstGeom prst="rect">
            <a:avLst/>
          </a:prstGeom>
          <a:noFill/>
        </p:spPr>
        <p:txBody>
          <a:bodyPr wrap="square" rtlCol="0">
            <a:spAutoFit/>
          </a:bodyPr>
          <a:lstStyle/>
          <a:p>
            <a:pPr algn="l"/>
            <a:r>
              <a:rPr lang="en-US" altLang="zh-CN" sz="1800" b="0" i="0" u="none" strike="noStrike" baseline="0" dirty="0">
                <a:latin typeface="CMSS12"/>
              </a:rPr>
              <a:t>The capital expenditure</a:t>
            </a:r>
            <a:r>
              <a:rPr lang="en-US" altLang="zh-CN" dirty="0">
                <a:latin typeface="CMSS12"/>
              </a:rPr>
              <a:t> </a:t>
            </a:r>
            <a:r>
              <a:rPr lang="en-US" altLang="zh-CN" sz="1800" b="0" i="0" u="none" strike="noStrike" baseline="0" dirty="0">
                <a:latin typeface="CMSS12"/>
              </a:rPr>
              <a:t>amounts to </a:t>
            </a:r>
            <a:r>
              <a:rPr lang="en-US" altLang="zh-CN" sz="1800" b="0" i="0" u="none" strike="noStrike" baseline="0" dirty="0">
                <a:latin typeface="CMSSBX10"/>
              </a:rPr>
              <a:t>114,399,847.8 euros</a:t>
            </a:r>
            <a:r>
              <a:rPr lang="en-US" altLang="zh-CN" sz="1800" b="0" i="0" u="none" strike="noStrike" baseline="0" dirty="0">
                <a:latin typeface="CMSS12"/>
              </a:rPr>
              <a:t>. The total utility cost per year is </a:t>
            </a:r>
            <a:r>
              <a:rPr lang="de-DE" altLang="zh-CN" sz="1800" b="0" i="0" u="none" strike="noStrike" baseline="0" dirty="0">
                <a:latin typeface="CMSSBX10"/>
              </a:rPr>
              <a:t>85,316,384.3 euros</a:t>
            </a:r>
            <a:r>
              <a:rPr lang="de-DE" altLang="zh-CN" sz="1800" b="0" i="0" u="none" strike="noStrike" baseline="0" dirty="0">
                <a:latin typeface="CMSS12"/>
              </a:rPr>
              <a:t>.</a:t>
            </a:r>
            <a:endParaRPr lang="zh-CN" altLang="en-US" dirty="0"/>
          </a:p>
        </p:txBody>
      </p:sp>
      <p:graphicFrame>
        <p:nvGraphicFramePr>
          <p:cNvPr id="6" name="表格 6">
            <a:extLst>
              <a:ext uri="{FF2B5EF4-FFF2-40B4-BE49-F238E27FC236}">
                <a16:creationId xmlns:a16="http://schemas.microsoft.com/office/drawing/2014/main" id="{5C3216A0-D9A9-B5F7-AF72-12459DB0C8DB}"/>
              </a:ext>
            </a:extLst>
          </p:cNvPr>
          <p:cNvGraphicFramePr>
            <a:graphicFrameLocks noGrp="1"/>
          </p:cNvGraphicFramePr>
          <p:nvPr>
            <p:extLst>
              <p:ext uri="{D42A27DB-BD31-4B8C-83A1-F6EECF244321}">
                <p14:modId xmlns:p14="http://schemas.microsoft.com/office/powerpoint/2010/main" val="2290834949"/>
              </p:ext>
            </p:extLst>
          </p:nvPr>
        </p:nvGraphicFramePr>
        <p:xfrm>
          <a:off x="1968632" y="1574800"/>
          <a:ext cx="8127999" cy="3708400"/>
        </p:xfrm>
        <a:graphic>
          <a:graphicData uri="http://schemas.openxmlformats.org/drawingml/2006/table">
            <a:tbl>
              <a:tblPr firstRow="1" bandRow="1">
                <a:tableStyleId>{073A0DAA-6AF3-43AB-8588-CEC1D06C72B9}</a:tableStyleId>
              </a:tblPr>
              <a:tblGrid>
                <a:gridCol w="2709333">
                  <a:extLst>
                    <a:ext uri="{9D8B030D-6E8A-4147-A177-3AD203B41FA5}">
                      <a16:colId xmlns:a16="http://schemas.microsoft.com/office/drawing/2014/main" val="859519995"/>
                    </a:ext>
                  </a:extLst>
                </a:gridCol>
                <a:gridCol w="2709333">
                  <a:extLst>
                    <a:ext uri="{9D8B030D-6E8A-4147-A177-3AD203B41FA5}">
                      <a16:colId xmlns:a16="http://schemas.microsoft.com/office/drawing/2014/main" val="4126023707"/>
                    </a:ext>
                  </a:extLst>
                </a:gridCol>
                <a:gridCol w="2709333">
                  <a:extLst>
                    <a:ext uri="{9D8B030D-6E8A-4147-A177-3AD203B41FA5}">
                      <a16:colId xmlns:a16="http://schemas.microsoft.com/office/drawing/2014/main" val="4123607204"/>
                    </a:ext>
                  </a:extLst>
                </a:gridCol>
              </a:tblGrid>
              <a:tr h="370840">
                <a:tc>
                  <a:txBody>
                    <a:bodyPr/>
                    <a:lstStyle/>
                    <a:p>
                      <a:pPr algn="ctr"/>
                      <a:r>
                        <a:rPr lang="en-US" altLang="zh-CN" dirty="0"/>
                        <a:t>Name</a:t>
                      </a:r>
                      <a:endParaRPr lang="zh-CN" altLang="en-US" dirty="0"/>
                    </a:p>
                  </a:txBody>
                  <a:tcPr/>
                </a:tc>
                <a:tc>
                  <a:txBody>
                    <a:bodyPr/>
                    <a:lstStyle/>
                    <a:p>
                      <a:pPr algn="ctr"/>
                      <a:r>
                        <a:rPr lang="en-US" altLang="zh-CN" dirty="0"/>
                        <a:t>Value</a:t>
                      </a:r>
                      <a:endParaRPr lang="zh-CN" altLang="en-US" dirty="0"/>
                    </a:p>
                  </a:txBody>
                  <a:tcPr/>
                </a:tc>
                <a:tc>
                  <a:txBody>
                    <a:bodyPr/>
                    <a:lstStyle/>
                    <a:p>
                      <a:pPr algn="ctr"/>
                      <a:r>
                        <a:rPr lang="en-US" altLang="zh-CN" dirty="0"/>
                        <a:t>Unit</a:t>
                      </a:r>
                      <a:endParaRPr lang="zh-CN" altLang="en-US" dirty="0"/>
                    </a:p>
                  </a:txBody>
                  <a:tcPr/>
                </a:tc>
                <a:extLst>
                  <a:ext uri="{0D108BD9-81ED-4DB2-BD59-A6C34878D82A}">
                    <a16:rowId xmlns:a16="http://schemas.microsoft.com/office/drawing/2014/main" val="2209399061"/>
                  </a:ext>
                </a:extLst>
              </a:tr>
              <a:tr h="370840">
                <a:tc>
                  <a:txBody>
                    <a:bodyPr/>
                    <a:lstStyle/>
                    <a:p>
                      <a:pPr algn="ctr"/>
                      <a:r>
                        <a:rPr lang="de-DE" altLang="zh-CN" sz="1800" b="0" i="0" u="none" strike="noStrike" kern="1200" baseline="0" dirty="0">
                          <a:solidFill>
                            <a:schemeClr val="dk1"/>
                          </a:solidFill>
                          <a:latin typeface="+mn-lt"/>
                          <a:ea typeface="+mn-ea"/>
                          <a:cs typeface="+mn-cs"/>
                        </a:rPr>
                        <a:t>Total heating duty</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89,810,024.4</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cal/sec</a:t>
                      </a:r>
                      <a:endParaRPr lang="zh-CN" altLang="en-US" dirty="0"/>
                    </a:p>
                  </a:txBody>
                  <a:tcPr/>
                </a:tc>
                <a:extLst>
                  <a:ext uri="{0D108BD9-81ED-4DB2-BD59-A6C34878D82A}">
                    <a16:rowId xmlns:a16="http://schemas.microsoft.com/office/drawing/2014/main" val="244657200"/>
                  </a:ext>
                </a:extLst>
              </a:tr>
              <a:tr h="370840">
                <a:tc>
                  <a:txBody>
                    <a:bodyPr/>
                    <a:lstStyle/>
                    <a:p>
                      <a:pPr algn="ctr"/>
                      <a:r>
                        <a:rPr lang="de-DE" altLang="zh-CN" sz="1800" b="0" i="0" u="none" strike="noStrike" kern="1200" baseline="0" dirty="0">
                          <a:solidFill>
                            <a:schemeClr val="dk1"/>
                          </a:solidFill>
                          <a:latin typeface="+mn-lt"/>
                          <a:ea typeface="+mn-ea"/>
                          <a:cs typeface="+mn-cs"/>
                        </a:rPr>
                        <a:t>Total cooling duty</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324,488,355</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cal/sec</a:t>
                      </a:r>
                      <a:endParaRPr lang="zh-CN" altLang="en-US" dirty="0"/>
                    </a:p>
                  </a:txBody>
                  <a:tcPr/>
                </a:tc>
                <a:extLst>
                  <a:ext uri="{0D108BD9-81ED-4DB2-BD59-A6C34878D82A}">
                    <a16:rowId xmlns:a16="http://schemas.microsoft.com/office/drawing/2014/main" val="266050143"/>
                  </a:ext>
                </a:extLst>
              </a:tr>
              <a:tr h="370840">
                <a:tc>
                  <a:txBody>
                    <a:bodyPr/>
                    <a:lstStyle/>
                    <a:p>
                      <a:pPr algn="ctr"/>
                      <a:r>
                        <a:rPr lang="en-US" altLang="zh-CN" sz="1800" b="0" i="0" u="none" strike="noStrike" kern="1200" baseline="0" dirty="0">
                          <a:solidFill>
                            <a:schemeClr val="dk1"/>
                          </a:solidFill>
                          <a:latin typeface="+mn-lt"/>
                          <a:ea typeface="+mn-ea"/>
                          <a:cs typeface="+mn-cs"/>
                        </a:rPr>
                        <a:t>Net duty </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-234,678,330</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cal/sec</a:t>
                      </a:r>
                      <a:endParaRPr lang="zh-CN" altLang="en-US" dirty="0"/>
                    </a:p>
                  </a:txBody>
                  <a:tcPr/>
                </a:tc>
                <a:extLst>
                  <a:ext uri="{0D108BD9-81ED-4DB2-BD59-A6C34878D82A}">
                    <a16:rowId xmlns:a16="http://schemas.microsoft.com/office/drawing/2014/main" val="773623099"/>
                  </a:ext>
                </a:extLst>
              </a:tr>
              <a:tr h="370840">
                <a:tc>
                  <a:txBody>
                    <a:bodyPr/>
                    <a:lstStyle/>
                    <a:p>
                      <a:pPr algn="ctr"/>
                      <a:r>
                        <a:rPr lang="de-DE" altLang="zh-CN" sz="1800" b="0" i="0" u="none" strike="noStrike" kern="1200" baseline="0" dirty="0">
                          <a:solidFill>
                            <a:schemeClr val="dk1"/>
                          </a:solidFill>
                          <a:latin typeface="+mn-lt"/>
                          <a:ea typeface="+mn-ea"/>
                          <a:cs typeface="+mn-cs"/>
                        </a:rPr>
                        <a:t>Total heating cost flow</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8,460.37372</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USD/hr</a:t>
                      </a:r>
                      <a:endParaRPr lang="zh-CN" altLang="en-US" dirty="0"/>
                    </a:p>
                  </a:txBody>
                  <a:tcPr/>
                </a:tc>
                <a:extLst>
                  <a:ext uri="{0D108BD9-81ED-4DB2-BD59-A6C34878D82A}">
                    <a16:rowId xmlns:a16="http://schemas.microsoft.com/office/drawing/2014/main" val="223743111"/>
                  </a:ext>
                </a:extLst>
              </a:tr>
              <a:tr h="370840">
                <a:tc>
                  <a:txBody>
                    <a:bodyPr/>
                    <a:lstStyle/>
                    <a:p>
                      <a:pPr algn="ctr"/>
                      <a:r>
                        <a:rPr lang="de-DE" altLang="zh-CN" sz="1800" b="0" i="0" u="none" strike="noStrike" kern="1200" baseline="0" dirty="0">
                          <a:solidFill>
                            <a:schemeClr val="dk1"/>
                          </a:solidFill>
                          <a:latin typeface="+mn-lt"/>
                          <a:ea typeface="+mn-ea"/>
                          <a:cs typeface="+mn-cs"/>
                        </a:rPr>
                        <a:t>Total cooling cost flow</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2,361.08544</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USD/hr</a:t>
                      </a:r>
                      <a:endParaRPr lang="zh-CN" altLang="en-US" dirty="0"/>
                    </a:p>
                  </a:txBody>
                  <a:tcPr/>
                </a:tc>
                <a:extLst>
                  <a:ext uri="{0D108BD9-81ED-4DB2-BD59-A6C34878D82A}">
                    <a16:rowId xmlns:a16="http://schemas.microsoft.com/office/drawing/2014/main" val="549135224"/>
                  </a:ext>
                </a:extLst>
              </a:tr>
              <a:tr h="370840">
                <a:tc>
                  <a:txBody>
                    <a:bodyPr/>
                    <a:lstStyle/>
                    <a:p>
                      <a:pPr algn="ctr"/>
                      <a:r>
                        <a:rPr lang="de-DE" altLang="zh-CN" sz="1800" b="0" i="0" u="none" strike="noStrike" kern="1200" baseline="0" dirty="0">
                          <a:solidFill>
                            <a:schemeClr val="dk1"/>
                          </a:solidFill>
                          <a:latin typeface="+mn-lt"/>
                          <a:ea typeface="+mn-ea"/>
                          <a:cs typeface="+mn-cs"/>
                        </a:rPr>
                        <a:t>Net cost</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10,821.4592</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USD/hr</a:t>
                      </a:r>
                      <a:endParaRPr lang="zh-CN" altLang="en-US" dirty="0"/>
                    </a:p>
                  </a:txBody>
                  <a:tcPr/>
                </a:tc>
                <a:extLst>
                  <a:ext uri="{0D108BD9-81ED-4DB2-BD59-A6C34878D82A}">
                    <a16:rowId xmlns:a16="http://schemas.microsoft.com/office/drawing/2014/main" val="24051422"/>
                  </a:ext>
                </a:extLst>
              </a:tr>
              <a:tr h="370840">
                <a:tc>
                  <a:txBody>
                    <a:bodyPr/>
                    <a:lstStyle/>
                    <a:p>
                      <a:pPr algn="ctr"/>
                      <a:r>
                        <a:rPr lang="en-US" altLang="zh-CN" sz="1800" b="0" i="0" u="none" strike="noStrike" kern="1200" baseline="0" dirty="0">
                          <a:solidFill>
                            <a:schemeClr val="dk1"/>
                          </a:solidFill>
                          <a:latin typeface="+mn-lt"/>
                          <a:ea typeface="+mn-ea"/>
                          <a:cs typeface="+mn-cs"/>
                        </a:rPr>
                        <a:t>Net cost flow of feeds</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185,247,815.8</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USD/year</a:t>
                      </a:r>
                      <a:endParaRPr lang="zh-CN" altLang="en-US" dirty="0"/>
                    </a:p>
                  </a:txBody>
                  <a:tcPr/>
                </a:tc>
                <a:extLst>
                  <a:ext uri="{0D108BD9-81ED-4DB2-BD59-A6C34878D82A}">
                    <a16:rowId xmlns:a16="http://schemas.microsoft.com/office/drawing/2014/main" val="2818046477"/>
                  </a:ext>
                </a:extLst>
              </a:tr>
              <a:tr h="370840">
                <a:tc>
                  <a:txBody>
                    <a:bodyPr/>
                    <a:lstStyle/>
                    <a:p>
                      <a:pPr algn="ctr"/>
                      <a:r>
                        <a:rPr lang="en-US" altLang="zh-CN" sz="1800" b="0" i="0" u="none" strike="noStrike" kern="1200" baseline="0" dirty="0">
                          <a:solidFill>
                            <a:schemeClr val="dk1"/>
                          </a:solidFill>
                          <a:latin typeface="+mn-lt"/>
                          <a:ea typeface="+mn-ea"/>
                          <a:cs typeface="+mn-cs"/>
                        </a:rPr>
                        <a:t>Net cost flow of products</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653,621,342.6</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USD/year</a:t>
                      </a:r>
                      <a:endParaRPr lang="zh-CN" altLang="en-US" dirty="0"/>
                    </a:p>
                  </a:txBody>
                  <a:tcPr/>
                </a:tc>
                <a:extLst>
                  <a:ext uri="{0D108BD9-81ED-4DB2-BD59-A6C34878D82A}">
                    <a16:rowId xmlns:a16="http://schemas.microsoft.com/office/drawing/2014/main" val="3881520824"/>
                  </a:ext>
                </a:extLst>
              </a:tr>
              <a:tr h="370840">
                <a:tc>
                  <a:txBody>
                    <a:bodyPr/>
                    <a:lstStyle/>
                    <a:p>
                      <a:pPr algn="ctr"/>
                      <a:r>
                        <a:rPr lang="de-DE" altLang="zh-CN" sz="1800" b="0" i="0" u="none" strike="noStrike" kern="1200" baseline="0" dirty="0">
                          <a:solidFill>
                            <a:schemeClr val="dk1"/>
                          </a:solidFill>
                          <a:latin typeface="+mn-lt"/>
                          <a:ea typeface="+mn-ea"/>
                          <a:cs typeface="+mn-cs"/>
                        </a:rPr>
                        <a:t>Overall net cost flow</a:t>
                      </a:r>
                      <a:endParaRPr lang="zh-CN" altLang="en-US" dirty="0"/>
                    </a:p>
                  </a:txBody>
                  <a:tcPr/>
                </a:tc>
                <a:tc>
                  <a:txBody>
                    <a:bodyPr/>
                    <a:lstStyle/>
                    <a:p>
                      <a:pPr algn="ctr"/>
                      <a:r>
                        <a:rPr lang="en-US" altLang="zh-CN" sz="1800" b="0" i="0" u="none" strike="noStrike" kern="1200" baseline="0" dirty="0">
                          <a:solidFill>
                            <a:schemeClr val="dk1"/>
                          </a:solidFill>
                          <a:latin typeface="+mn-lt"/>
                          <a:ea typeface="+mn-ea"/>
                          <a:cs typeface="+mn-cs"/>
                        </a:rPr>
                        <a:t>468,373,526.7</a:t>
                      </a:r>
                      <a:endParaRPr lang="zh-CN" altLang="en-US" dirty="0"/>
                    </a:p>
                  </a:txBody>
                  <a:tcPr/>
                </a:tc>
                <a:tc>
                  <a:txBody>
                    <a:bodyPr/>
                    <a:lstStyle/>
                    <a:p>
                      <a:pPr algn="ctr"/>
                      <a:r>
                        <a:rPr lang="de-DE" altLang="zh-CN" sz="1800" b="0" i="0" u="none" strike="noStrike" kern="1200" baseline="0" dirty="0">
                          <a:solidFill>
                            <a:schemeClr val="dk1"/>
                          </a:solidFill>
                          <a:latin typeface="+mn-lt"/>
                          <a:ea typeface="+mn-ea"/>
                          <a:cs typeface="+mn-cs"/>
                        </a:rPr>
                        <a:t>USD/year</a:t>
                      </a:r>
                      <a:endParaRPr lang="zh-CN" altLang="en-US" dirty="0"/>
                    </a:p>
                  </a:txBody>
                  <a:tcPr/>
                </a:tc>
                <a:extLst>
                  <a:ext uri="{0D108BD9-81ED-4DB2-BD59-A6C34878D82A}">
                    <a16:rowId xmlns:a16="http://schemas.microsoft.com/office/drawing/2014/main" val="3228729199"/>
                  </a:ext>
                </a:extLst>
              </a:tr>
            </a:tbl>
          </a:graphicData>
        </a:graphic>
      </p:graphicFrame>
    </p:spTree>
    <p:extLst>
      <p:ext uri="{BB962C8B-B14F-4D97-AF65-F5344CB8AC3E}">
        <p14:creationId xmlns:p14="http://schemas.microsoft.com/office/powerpoint/2010/main" val="20841899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A2218D-0DF1-27C8-1921-5AA52F3A25B9}"/>
              </a:ext>
            </a:extLst>
          </p:cNvPr>
          <p:cNvSpPr>
            <a:spLocks noGrp="1"/>
          </p:cNvSpPr>
          <p:nvPr>
            <p:ph type="title"/>
          </p:nvPr>
        </p:nvSpPr>
        <p:spPr/>
        <p:txBody>
          <a:bodyPr/>
          <a:lstStyle/>
          <a:p>
            <a:r>
              <a:rPr lang="en-US" altLang="zh-CN" noProof="0" dirty="0"/>
              <a:t>Economic analysis (profitability and revenue from electricity sale)</a:t>
            </a:r>
            <a:endParaRPr lang="zh-CN" altLang="en-US" dirty="0"/>
          </a:p>
        </p:txBody>
      </p:sp>
      <p:sp>
        <p:nvSpPr>
          <p:cNvPr id="5" name="文本框 4">
            <a:extLst>
              <a:ext uri="{FF2B5EF4-FFF2-40B4-BE49-F238E27FC236}">
                <a16:creationId xmlns:a16="http://schemas.microsoft.com/office/drawing/2014/main" id="{A87CAAC2-DCF7-C239-646E-AF231023F85A}"/>
              </a:ext>
            </a:extLst>
          </p:cNvPr>
          <p:cNvSpPr txBox="1"/>
          <p:nvPr/>
        </p:nvSpPr>
        <p:spPr>
          <a:xfrm>
            <a:off x="285108" y="901016"/>
            <a:ext cx="11522892"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The process yields an annual revenue of approximately </a:t>
            </a:r>
            <a:r>
              <a:rPr lang="en-US" altLang="zh-CN" b="1" dirty="0"/>
              <a:t>636,808,419</a:t>
            </a:r>
            <a:r>
              <a:rPr lang="en-US" altLang="zh-CN" dirty="0"/>
              <a:t> euros. </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After deducting the yearly raw material cost of </a:t>
            </a:r>
            <a:r>
              <a:rPr lang="en-US" altLang="zh-CN" b="1" dirty="0"/>
              <a:t>503,774,022</a:t>
            </a:r>
            <a:r>
              <a:rPr lang="en-US" altLang="zh-CN" dirty="0"/>
              <a:t> euros and utility expenses, the resulting net profit stands at around </a:t>
            </a:r>
            <a:r>
              <a:rPr lang="en-US" altLang="zh-CN" b="1" dirty="0"/>
              <a:t>47,718,012.7</a:t>
            </a:r>
            <a:r>
              <a:rPr lang="en-US" altLang="zh-CN" dirty="0"/>
              <a:t> euros.</a:t>
            </a:r>
            <a:endParaRPr lang="zh-CN" altLang="en-US" dirty="0"/>
          </a:p>
        </p:txBody>
      </p:sp>
      <p:sp>
        <p:nvSpPr>
          <p:cNvPr id="6" name="箭头: 右 5">
            <a:extLst>
              <a:ext uri="{FF2B5EF4-FFF2-40B4-BE49-F238E27FC236}">
                <a16:creationId xmlns:a16="http://schemas.microsoft.com/office/drawing/2014/main" id="{8F744C1D-3946-F19E-6FE0-B9189AB16933}"/>
              </a:ext>
            </a:extLst>
          </p:cNvPr>
          <p:cNvSpPr/>
          <p:nvPr/>
        </p:nvSpPr>
        <p:spPr>
          <a:xfrm>
            <a:off x="1013668" y="2230638"/>
            <a:ext cx="690465" cy="396875"/>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DA8F24F3-8953-99E1-B14F-48605FF59302}"/>
              </a:ext>
            </a:extLst>
          </p:cNvPr>
          <p:cNvSpPr txBox="1"/>
          <p:nvPr/>
        </p:nvSpPr>
        <p:spPr>
          <a:xfrm>
            <a:off x="1953982" y="2101345"/>
            <a:ext cx="9148658" cy="646331"/>
          </a:xfrm>
          <a:prstGeom prst="rect">
            <a:avLst/>
          </a:prstGeom>
          <a:noFill/>
        </p:spPr>
        <p:txBody>
          <a:bodyPr wrap="none" rtlCol="0">
            <a:spAutoFit/>
          </a:bodyPr>
          <a:lstStyle/>
          <a:p>
            <a:r>
              <a:rPr lang="en-US" altLang="zh-CN" dirty="0"/>
              <a:t>Given an estimated plant lifespan of 20 years, the investment ratio evaluates to </a:t>
            </a:r>
            <a:r>
              <a:rPr lang="en-US" altLang="zh-CN" b="1" dirty="0"/>
              <a:t>0.1836</a:t>
            </a:r>
            <a:r>
              <a:rPr lang="en-US" altLang="zh-CN" dirty="0"/>
              <a:t>. </a:t>
            </a:r>
          </a:p>
          <a:p>
            <a:r>
              <a:rPr lang="en-US" altLang="zh-CN" dirty="0"/>
              <a:t>The pay out time is </a:t>
            </a:r>
            <a:r>
              <a:rPr lang="en-US" altLang="zh-CN" b="1" dirty="0"/>
              <a:t>4.795</a:t>
            </a:r>
            <a:r>
              <a:rPr lang="en-US" altLang="zh-CN" dirty="0"/>
              <a:t> years.</a:t>
            </a:r>
            <a:endParaRPr lang="zh-CN" altLang="en-US" dirty="0"/>
          </a:p>
        </p:txBody>
      </p:sp>
      <p:sp>
        <p:nvSpPr>
          <p:cNvPr id="8" name="文本框 7">
            <a:extLst>
              <a:ext uri="{FF2B5EF4-FFF2-40B4-BE49-F238E27FC236}">
                <a16:creationId xmlns:a16="http://schemas.microsoft.com/office/drawing/2014/main" id="{2C58C1AF-70EA-BC49-6D83-B19B883C93E4}"/>
              </a:ext>
            </a:extLst>
          </p:cNvPr>
          <p:cNvSpPr txBox="1"/>
          <p:nvPr/>
        </p:nvSpPr>
        <p:spPr>
          <a:xfrm>
            <a:off x="285108" y="3426737"/>
            <a:ext cx="11522892"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The process requires a total of </a:t>
            </a:r>
            <a:r>
              <a:rPr lang="en-US" altLang="zh-CN" b="1" dirty="0"/>
              <a:t>106.68 MW </a:t>
            </a:r>
            <a:r>
              <a:rPr lang="en-US" altLang="zh-CN" dirty="0"/>
              <a:t>of electricity, while generating a substantial </a:t>
            </a:r>
            <a:r>
              <a:rPr lang="en-US" altLang="zh-CN" b="1" dirty="0"/>
              <a:t>829.84 MW </a:t>
            </a:r>
            <a:r>
              <a:rPr lang="en-US" altLang="zh-CN" dirty="0"/>
              <a:t>in return. This results in a surplus of </a:t>
            </a:r>
            <a:r>
              <a:rPr lang="en-US" altLang="zh-CN" b="1" dirty="0"/>
              <a:t>723.16 MW </a:t>
            </a:r>
            <a:r>
              <a:rPr lang="en-US" altLang="zh-CN" dirty="0"/>
              <a:t>of electricity.</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Selling at 90% of the market rate generates approximately </a:t>
            </a:r>
            <a:r>
              <a:rPr lang="en-US" altLang="zh-CN" b="1" dirty="0"/>
              <a:t>285,068,651</a:t>
            </a:r>
            <a:r>
              <a:rPr lang="en-US" altLang="zh-CN" dirty="0"/>
              <a:t> euros in annual revenue.</a:t>
            </a:r>
            <a:endParaRPr lang="zh-CN" altLang="en-US" dirty="0"/>
          </a:p>
        </p:txBody>
      </p:sp>
      <p:sp>
        <p:nvSpPr>
          <p:cNvPr id="9" name="箭头: 右 8">
            <a:extLst>
              <a:ext uri="{FF2B5EF4-FFF2-40B4-BE49-F238E27FC236}">
                <a16:creationId xmlns:a16="http://schemas.microsoft.com/office/drawing/2014/main" id="{327A14FE-1BF1-DBF0-C347-59BCCC581421}"/>
              </a:ext>
            </a:extLst>
          </p:cNvPr>
          <p:cNvSpPr/>
          <p:nvPr/>
        </p:nvSpPr>
        <p:spPr>
          <a:xfrm>
            <a:off x="1013667" y="5153234"/>
            <a:ext cx="690465" cy="396875"/>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34DBB34A-606A-1E9A-CA15-950548686B51}"/>
              </a:ext>
            </a:extLst>
          </p:cNvPr>
          <p:cNvSpPr txBox="1"/>
          <p:nvPr/>
        </p:nvSpPr>
        <p:spPr>
          <a:xfrm>
            <a:off x="1953982" y="5121461"/>
            <a:ext cx="3467616" cy="369332"/>
          </a:xfrm>
          <a:prstGeom prst="rect">
            <a:avLst/>
          </a:prstGeom>
          <a:noFill/>
        </p:spPr>
        <p:txBody>
          <a:bodyPr wrap="none" rtlCol="0">
            <a:spAutoFit/>
          </a:bodyPr>
          <a:lstStyle/>
          <a:p>
            <a:r>
              <a:rPr lang="en-US" altLang="zh-CN" dirty="0"/>
              <a:t>The pay out time is </a:t>
            </a:r>
            <a:r>
              <a:rPr lang="en-US" altLang="zh-CN" b="1" dirty="0"/>
              <a:t>0.688</a:t>
            </a:r>
            <a:r>
              <a:rPr lang="en-US" altLang="zh-CN" dirty="0"/>
              <a:t> years.</a:t>
            </a:r>
            <a:endParaRPr lang="zh-CN" altLang="en-US" dirty="0"/>
          </a:p>
        </p:txBody>
      </p:sp>
    </p:spTree>
    <p:extLst>
      <p:ext uri="{BB962C8B-B14F-4D97-AF65-F5344CB8AC3E}">
        <p14:creationId xmlns:p14="http://schemas.microsoft.com/office/powerpoint/2010/main" val="3139761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p:bldP spid="8" grpId="0"/>
      <p:bldP spid="9" grpId="0" animBg="1"/>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129D0-5025-7FB1-CA6B-6E5E34A1C57A}"/>
              </a:ext>
            </a:extLst>
          </p:cNvPr>
          <p:cNvSpPr>
            <a:spLocks noGrp="1"/>
          </p:cNvSpPr>
          <p:nvPr>
            <p:ph type="title"/>
          </p:nvPr>
        </p:nvSpPr>
        <p:spPr/>
        <p:txBody>
          <a:bodyPr/>
          <a:lstStyle/>
          <a:p>
            <a:r>
              <a:rPr lang="de-DE" dirty="0" err="1"/>
              <a:t>Conclusion</a:t>
            </a:r>
            <a:endParaRPr lang="en-US" dirty="0"/>
          </a:p>
        </p:txBody>
      </p:sp>
      <p:sp>
        <p:nvSpPr>
          <p:cNvPr id="4" name="Text Placeholder 3">
            <a:extLst>
              <a:ext uri="{FF2B5EF4-FFF2-40B4-BE49-F238E27FC236}">
                <a16:creationId xmlns:a16="http://schemas.microsoft.com/office/drawing/2014/main" id="{5C024591-AF34-3B4D-64DB-4A153696643B}"/>
              </a:ext>
            </a:extLst>
          </p:cNvPr>
          <p:cNvSpPr>
            <a:spLocks noGrp="1"/>
          </p:cNvSpPr>
          <p:nvPr>
            <p:ph type="body" sz="quarter" idx="13"/>
          </p:nvPr>
        </p:nvSpPr>
        <p:spPr>
          <a:xfrm>
            <a:off x="384000" y="1070344"/>
            <a:ext cx="11424885" cy="4820093"/>
          </a:xfrm>
        </p:spPr>
        <p:txBody>
          <a:bodyPr/>
          <a:lstStyle/>
          <a:p>
            <a:r>
              <a:rPr lang="de-DE" dirty="0"/>
              <a:t>The </a:t>
            </a:r>
            <a:r>
              <a:rPr lang="de-DE" dirty="0" err="1"/>
              <a:t>economic</a:t>
            </a:r>
            <a:r>
              <a:rPr lang="de-DE" dirty="0"/>
              <a:t> </a:t>
            </a:r>
            <a:r>
              <a:rPr lang="de-DE" dirty="0" err="1"/>
              <a:t>analysis</a:t>
            </a:r>
            <a:r>
              <a:rPr lang="de-DE" dirty="0"/>
              <a:t> </a:t>
            </a:r>
            <a:r>
              <a:rPr lang="de-DE" dirty="0" err="1"/>
              <a:t>showed</a:t>
            </a:r>
            <a:r>
              <a:rPr lang="de-DE" dirty="0"/>
              <a:t> </a:t>
            </a:r>
            <a:r>
              <a:rPr lang="de-DE" dirty="0" err="1"/>
              <a:t>that</a:t>
            </a:r>
            <a:r>
              <a:rPr lang="de-DE" dirty="0"/>
              <a:t> </a:t>
            </a:r>
            <a:r>
              <a:rPr lang="de-DE" dirty="0" err="1"/>
              <a:t>the</a:t>
            </a:r>
            <a:r>
              <a:rPr lang="de-DE" dirty="0"/>
              <a:t> </a:t>
            </a:r>
            <a:r>
              <a:rPr lang="de-DE" dirty="0" err="1"/>
              <a:t>process</a:t>
            </a:r>
            <a:r>
              <a:rPr lang="de-DE" dirty="0"/>
              <a:t> </a:t>
            </a:r>
            <a:r>
              <a:rPr lang="de-DE" dirty="0" err="1"/>
              <a:t>is</a:t>
            </a:r>
            <a:r>
              <a:rPr lang="de-DE" dirty="0"/>
              <a:t> </a:t>
            </a:r>
            <a:r>
              <a:rPr lang="de-DE" dirty="0" err="1"/>
              <a:t>feasible</a:t>
            </a:r>
            <a:r>
              <a:rPr lang="de-DE" dirty="0"/>
              <a:t> and viable. </a:t>
            </a:r>
          </a:p>
          <a:p>
            <a:r>
              <a:rPr lang="de-DE" dirty="0" err="1"/>
              <a:t>Utilizing</a:t>
            </a:r>
            <a:r>
              <a:rPr lang="de-DE" dirty="0"/>
              <a:t> </a:t>
            </a:r>
            <a:r>
              <a:rPr lang="de-DE" dirty="0" err="1"/>
              <a:t>energy</a:t>
            </a:r>
            <a:r>
              <a:rPr lang="de-DE" dirty="0"/>
              <a:t> </a:t>
            </a:r>
            <a:r>
              <a:rPr lang="de-DE" dirty="0" err="1"/>
              <a:t>within</a:t>
            </a:r>
            <a:r>
              <a:rPr lang="de-DE" dirty="0"/>
              <a:t> </a:t>
            </a:r>
            <a:r>
              <a:rPr lang="de-DE" dirty="0" err="1"/>
              <a:t>the</a:t>
            </a:r>
            <a:r>
              <a:rPr lang="de-DE" dirty="0"/>
              <a:t> </a:t>
            </a:r>
            <a:r>
              <a:rPr lang="de-DE" dirty="0" err="1"/>
              <a:t>process</a:t>
            </a:r>
            <a:r>
              <a:rPr lang="de-DE" dirty="0"/>
              <a:t> </a:t>
            </a:r>
            <a:r>
              <a:rPr lang="de-DE" dirty="0" err="1"/>
              <a:t>could</a:t>
            </a:r>
            <a:r>
              <a:rPr lang="de-DE" dirty="0"/>
              <a:t> </a:t>
            </a:r>
            <a:r>
              <a:rPr lang="de-DE" dirty="0" err="1"/>
              <a:t>ease</a:t>
            </a:r>
            <a:r>
              <a:rPr lang="de-DE" dirty="0"/>
              <a:t> </a:t>
            </a:r>
            <a:r>
              <a:rPr lang="de-DE" dirty="0" err="1"/>
              <a:t>up</a:t>
            </a:r>
            <a:r>
              <a:rPr lang="de-DE" dirty="0"/>
              <a:t> </a:t>
            </a:r>
            <a:r>
              <a:rPr lang="de-DE" dirty="0" err="1"/>
              <a:t>operation</a:t>
            </a:r>
            <a:r>
              <a:rPr lang="de-DE" dirty="0"/>
              <a:t> </a:t>
            </a:r>
            <a:r>
              <a:rPr lang="de-DE" dirty="0" err="1"/>
              <a:t>costs</a:t>
            </a:r>
            <a:r>
              <a:rPr lang="de-DE" dirty="0"/>
              <a:t>.</a:t>
            </a:r>
          </a:p>
          <a:p>
            <a:pPr marL="0" indent="0">
              <a:buNone/>
            </a:pPr>
            <a:endParaRPr lang="de-DE" dirty="0"/>
          </a:p>
          <a:p>
            <a:pPr marL="0" indent="0">
              <a:buNone/>
            </a:pPr>
            <a:endParaRPr lang="de-DE" dirty="0"/>
          </a:p>
          <a:p>
            <a:pPr marL="0" indent="0">
              <a:buNone/>
            </a:pPr>
            <a:r>
              <a:rPr lang="de-DE" sz="2000" b="1" u="sng" dirty="0">
                <a:solidFill>
                  <a:schemeClr val="tx2"/>
                </a:solidFill>
              </a:rPr>
              <a:t>Open Questions: </a:t>
            </a:r>
          </a:p>
          <a:p>
            <a:r>
              <a:rPr lang="de-DE" dirty="0" err="1"/>
              <a:t>Optimizing</a:t>
            </a:r>
            <a:r>
              <a:rPr lang="de-DE" dirty="0"/>
              <a:t> </a:t>
            </a:r>
            <a:r>
              <a:rPr lang="de-DE" dirty="0" err="1"/>
              <a:t>energy</a:t>
            </a:r>
            <a:r>
              <a:rPr lang="de-DE" dirty="0"/>
              <a:t> </a:t>
            </a:r>
            <a:r>
              <a:rPr lang="de-DE" dirty="0" err="1"/>
              <a:t>integration</a:t>
            </a:r>
            <a:r>
              <a:rPr lang="de-DE" dirty="0"/>
              <a:t> </a:t>
            </a:r>
            <a:r>
              <a:rPr lang="de-DE" dirty="0" err="1"/>
              <a:t>within</a:t>
            </a:r>
            <a:r>
              <a:rPr lang="de-DE" dirty="0"/>
              <a:t> </a:t>
            </a:r>
            <a:r>
              <a:rPr lang="de-DE" dirty="0" err="1"/>
              <a:t>the</a:t>
            </a:r>
            <a:r>
              <a:rPr lang="de-DE" dirty="0"/>
              <a:t> </a:t>
            </a:r>
            <a:r>
              <a:rPr lang="de-DE" dirty="0" err="1"/>
              <a:t>process</a:t>
            </a:r>
            <a:r>
              <a:rPr lang="de-DE" dirty="0"/>
              <a:t> (</a:t>
            </a:r>
            <a:r>
              <a:rPr lang="de-DE" dirty="0" err="1"/>
              <a:t>conceptually</a:t>
            </a:r>
            <a:r>
              <a:rPr lang="de-DE" dirty="0"/>
              <a:t> </a:t>
            </a:r>
            <a:r>
              <a:rPr lang="de-DE" dirty="0" err="1"/>
              <a:t>through</a:t>
            </a:r>
            <a:r>
              <a:rPr lang="de-DE" dirty="0"/>
              <a:t> </a:t>
            </a:r>
            <a:r>
              <a:rPr lang="de-DE" i="1" dirty="0" err="1"/>
              <a:t>pinch</a:t>
            </a:r>
            <a:r>
              <a:rPr lang="de-DE" i="1" dirty="0"/>
              <a:t>-analysis</a:t>
            </a:r>
            <a:r>
              <a:rPr lang="de-DE" dirty="0"/>
              <a:t> </a:t>
            </a:r>
            <a:r>
              <a:rPr lang="de-DE" dirty="0" err="1"/>
              <a:t>or</a:t>
            </a:r>
            <a:r>
              <a:rPr lang="de-DE" dirty="0"/>
              <a:t> </a:t>
            </a:r>
            <a:r>
              <a:rPr lang="de-DE" i="1" dirty="0" err="1"/>
              <a:t>numerical</a:t>
            </a:r>
            <a:r>
              <a:rPr lang="de-DE" i="1" dirty="0"/>
              <a:t> </a:t>
            </a:r>
            <a:r>
              <a:rPr lang="de-DE" i="1" dirty="0" err="1"/>
              <a:t>optimization</a:t>
            </a:r>
            <a:r>
              <a:rPr lang="de-DE" i="1" dirty="0"/>
              <a:t> (MINLP </a:t>
            </a:r>
            <a:r>
              <a:rPr lang="de-DE" i="1" dirty="0" err="1"/>
              <a:t>reformulation</a:t>
            </a:r>
            <a:r>
              <a:rPr lang="de-DE" i="1" dirty="0"/>
              <a:t>)</a:t>
            </a:r>
            <a:r>
              <a:rPr lang="de-DE" dirty="0"/>
              <a:t>). </a:t>
            </a:r>
          </a:p>
          <a:p>
            <a:pPr marL="0" indent="0">
              <a:buNone/>
            </a:pPr>
            <a:endParaRPr lang="de-DE" sz="2000" b="1" u="sng" dirty="0"/>
          </a:p>
          <a:p>
            <a:r>
              <a:rPr lang="de-DE" dirty="0"/>
              <a:t>Design </a:t>
            </a:r>
            <a:r>
              <a:rPr lang="de-DE" dirty="0" err="1"/>
              <a:t>gasification</a:t>
            </a:r>
            <a:r>
              <a:rPr lang="de-DE" dirty="0"/>
              <a:t> and </a:t>
            </a:r>
            <a:r>
              <a:rPr lang="de-DE" dirty="0" err="1"/>
              <a:t>pyrolysis</a:t>
            </a:r>
            <a:r>
              <a:rPr lang="de-DE" dirty="0"/>
              <a:t> </a:t>
            </a:r>
            <a:r>
              <a:rPr lang="de-DE" dirty="0" err="1"/>
              <a:t>of</a:t>
            </a:r>
            <a:r>
              <a:rPr lang="de-DE" dirty="0"/>
              <a:t> </a:t>
            </a:r>
            <a:r>
              <a:rPr lang="de-DE" dirty="0" err="1"/>
              <a:t>biomass</a:t>
            </a:r>
            <a:r>
              <a:rPr lang="de-DE" dirty="0"/>
              <a:t> </a:t>
            </a:r>
            <a:r>
              <a:rPr lang="de-DE" dirty="0" err="1"/>
              <a:t>for</a:t>
            </a:r>
            <a:r>
              <a:rPr lang="de-DE" dirty="0"/>
              <a:t> </a:t>
            </a:r>
            <a:r>
              <a:rPr lang="de-DE" dirty="0" err="1"/>
              <a:t>synthesis</a:t>
            </a:r>
            <a:r>
              <a:rPr lang="de-DE" dirty="0"/>
              <a:t> gas </a:t>
            </a:r>
            <a:r>
              <a:rPr lang="de-DE" dirty="0" err="1"/>
              <a:t>production</a:t>
            </a:r>
            <a:r>
              <a:rPr lang="de-DE" dirty="0"/>
              <a:t>.  </a:t>
            </a:r>
            <a:r>
              <a:rPr lang="de-DE" sz="2000" i="1" dirty="0"/>
              <a:t> </a:t>
            </a:r>
            <a:endParaRPr lang="de-DE" i="1" dirty="0"/>
          </a:p>
          <a:p>
            <a:endParaRPr lang="de-DE" sz="2000" dirty="0"/>
          </a:p>
          <a:p>
            <a:r>
              <a:rPr lang="en-US" b="1" dirty="0"/>
              <a:t>Power – to – X</a:t>
            </a:r>
            <a:r>
              <a:rPr lang="en-US" dirty="0"/>
              <a:t>: Methanol synthesis through </a:t>
            </a:r>
            <a:r>
              <a:rPr lang="en-US" i="1" dirty="0"/>
              <a:t>green hydrogen </a:t>
            </a:r>
            <a:r>
              <a:rPr lang="en-US" dirty="0"/>
              <a:t>and </a:t>
            </a:r>
            <a:r>
              <a:rPr lang="en-US" i="1" dirty="0"/>
              <a:t>direct air carbon capture (DACC) </a:t>
            </a:r>
            <a:r>
              <a:rPr lang="en-US" dirty="0"/>
              <a:t>or utilization of carbon storage. </a:t>
            </a:r>
          </a:p>
          <a:p>
            <a:endParaRPr lang="en-US" dirty="0"/>
          </a:p>
          <a:p>
            <a:r>
              <a:rPr lang="en-US" dirty="0"/>
              <a:t>Techno-economic analysis of DME production plant with integrated hydrogen separation process. </a:t>
            </a:r>
          </a:p>
          <a:p>
            <a:endParaRPr lang="en-US" dirty="0"/>
          </a:p>
          <a:p>
            <a:r>
              <a:rPr lang="en-US" b="1" dirty="0"/>
              <a:t>Life-cycle assessment (LCA) </a:t>
            </a:r>
            <a:r>
              <a:rPr lang="en-US" dirty="0"/>
              <a:t>of dimethyl-ether (DME) production. </a:t>
            </a:r>
          </a:p>
        </p:txBody>
      </p:sp>
    </p:spTree>
    <p:extLst>
      <p:ext uri="{BB962C8B-B14F-4D97-AF65-F5344CB8AC3E}">
        <p14:creationId xmlns:p14="http://schemas.microsoft.com/office/powerpoint/2010/main" val="3739865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4BF3949-F74B-40C5-BB1D-65C71A5EB8EE}"/>
              </a:ext>
            </a:extLst>
          </p:cNvPr>
          <p:cNvSpPr>
            <a:spLocks noGrp="1"/>
          </p:cNvSpPr>
          <p:nvPr>
            <p:ph type="title"/>
          </p:nvPr>
        </p:nvSpPr>
        <p:spPr/>
        <p:txBody>
          <a:bodyPr/>
          <a:lstStyle/>
          <a:p>
            <a:r>
              <a:rPr lang="en-US" altLang="zh-CN" sz="2000" dirty="0"/>
              <a:t>Background about DME production</a:t>
            </a:r>
            <a:endParaRPr lang="en-GB" dirty="0"/>
          </a:p>
        </p:txBody>
      </p:sp>
      <p:sp>
        <p:nvSpPr>
          <p:cNvPr id="9" name="ee4pHeader1">
            <a:extLst>
              <a:ext uri="{FF2B5EF4-FFF2-40B4-BE49-F238E27FC236}">
                <a16:creationId xmlns:a16="http://schemas.microsoft.com/office/drawing/2014/main" id="{D7E0D863-8E74-4694-A687-C1B90D897178}"/>
              </a:ext>
            </a:extLst>
          </p:cNvPr>
          <p:cNvSpPr/>
          <p:nvPr>
            <p:custDataLst>
              <p:tags r:id="rId1"/>
            </p:custDataLst>
          </p:nvPr>
        </p:nvSpPr>
        <p:spPr bwMode="auto">
          <a:xfrm>
            <a:off x="3153245" y="974840"/>
            <a:ext cx="2508720" cy="1230495"/>
          </a:xfrm>
          <a:prstGeom prst="homePlate">
            <a:avLst>
              <a:gd name="adj" fmla="val 19696"/>
            </a:avLst>
          </a:prstGeom>
          <a:solidFill>
            <a:schemeClr val="accent2"/>
          </a:solidFill>
          <a:ln w="9525" cmpd="sng">
            <a:solidFill>
              <a:schemeClr val="accent1"/>
            </a:solidFill>
            <a:prstDash val="solid"/>
            <a:miter lim="800000"/>
            <a:headEnd/>
            <a:tailEnd/>
          </a:ln>
          <a:effectLst/>
        </p:spPr>
        <p:txBody>
          <a:bodyPr lIns="90000" tIns="46800" rIns="90000" bIns="46800" anchor="ctr"/>
          <a:lstStyle/>
          <a:p>
            <a:pPr lvl="0" algn="ctr"/>
            <a:r>
              <a:rPr lang="en-US" sz="2000" dirty="0">
                <a:ln w="9525">
                  <a:noFill/>
                </a:ln>
                <a:solidFill>
                  <a:prstClr val="white"/>
                </a:solidFill>
              </a:rPr>
              <a:t>A precursor to other commodity chemicals</a:t>
            </a:r>
            <a:endParaRPr kumimoji="0" lang="en-US" sz="2000" b="0" i="0" u="none" strike="noStrike" kern="1200" cap="none" spc="0" normalizeH="0" baseline="-25000" noProof="0" dirty="0">
              <a:ln w="9525">
                <a:noFill/>
              </a:ln>
              <a:solidFill>
                <a:prstClr val="white"/>
              </a:solidFill>
              <a:effectLst/>
              <a:uLnTx/>
              <a:uFillTx/>
              <a:latin typeface="Arial" panose="020B0604020202020204" pitchFamily="34" charset="0"/>
              <a:ea typeface="+mn-ea"/>
              <a:cs typeface="+mn-cs"/>
            </a:endParaRPr>
          </a:p>
        </p:txBody>
      </p:sp>
      <p:sp>
        <p:nvSpPr>
          <p:cNvPr id="10" name="ee4pHeader2">
            <a:extLst>
              <a:ext uri="{FF2B5EF4-FFF2-40B4-BE49-F238E27FC236}">
                <a16:creationId xmlns:a16="http://schemas.microsoft.com/office/drawing/2014/main" id="{72230C56-5840-416D-9484-5A6F56D5F09A}"/>
              </a:ext>
            </a:extLst>
          </p:cNvPr>
          <p:cNvSpPr/>
          <p:nvPr>
            <p:custDataLst>
              <p:tags r:id="rId2"/>
            </p:custDataLst>
          </p:nvPr>
        </p:nvSpPr>
        <p:spPr bwMode="auto">
          <a:xfrm>
            <a:off x="5593376" y="974840"/>
            <a:ext cx="2573734" cy="1230495"/>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lvl="0" algn="ctr"/>
            <a:r>
              <a:rPr lang="fr-FR" sz="2000" dirty="0">
                <a:solidFill>
                  <a:prstClr val="white"/>
                </a:solidFill>
              </a:rPr>
              <a:t>An </a:t>
            </a:r>
            <a:r>
              <a:rPr lang="fr-FR" sz="2000" dirty="0" err="1">
                <a:solidFill>
                  <a:prstClr val="white"/>
                </a:solidFill>
              </a:rPr>
              <a:t>aerosol</a:t>
            </a:r>
            <a:r>
              <a:rPr lang="fr-FR" sz="2000" dirty="0">
                <a:solidFill>
                  <a:prstClr val="white"/>
                </a:solidFill>
              </a:rPr>
              <a:t> </a:t>
            </a:r>
            <a:r>
              <a:rPr lang="fr-FR" sz="2000" dirty="0" err="1">
                <a:solidFill>
                  <a:prstClr val="white"/>
                </a:solidFill>
              </a:rPr>
              <a:t>propellant</a:t>
            </a:r>
            <a:endPar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50" name="ee4pHeader3">
            <a:extLst>
              <a:ext uri="{FF2B5EF4-FFF2-40B4-BE49-F238E27FC236}">
                <a16:creationId xmlns:a16="http://schemas.microsoft.com/office/drawing/2014/main" id="{8FA38757-1208-46A4-9EB3-231441C41C3D}"/>
              </a:ext>
            </a:extLst>
          </p:cNvPr>
          <p:cNvSpPr/>
          <p:nvPr>
            <p:custDataLst>
              <p:tags r:id="rId3"/>
            </p:custDataLst>
          </p:nvPr>
        </p:nvSpPr>
        <p:spPr bwMode="auto">
          <a:xfrm>
            <a:off x="8060586" y="965431"/>
            <a:ext cx="2506016" cy="1216771"/>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lvl="0" algn="ctr"/>
            <a:r>
              <a:rPr lang="en-US" sz="2000" dirty="0">
                <a:solidFill>
                  <a:prstClr val="white"/>
                </a:solidFill>
              </a:rPr>
              <a:t> Alternative or additive to diesel</a:t>
            </a:r>
            <a:endPar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42" name="ee4pHeader2">
            <a:extLst>
              <a:ext uri="{FF2B5EF4-FFF2-40B4-BE49-F238E27FC236}">
                <a16:creationId xmlns:a16="http://schemas.microsoft.com/office/drawing/2014/main" id="{8253C01C-2C79-4164-89F8-0F15771B7C37}"/>
              </a:ext>
            </a:extLst>
          </p:cNvPr>
          <p:cNvSpPr/>
          <p:nvPr>
            <p:custDataLst>
              <p:tags r:id="rId4"/>
            </p:custDataLst>
          </p:nvPr>
        </p:nvSpPr>
        <p:spPr bwMode="auto">
          <a:xfrm>
            <a:off x="5384652" y="4588784"/>
            <a:ext cx="1541479" cy="1120276"/>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Syngas</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sp>
        <p:nvSpPr>
          <p:cNvPr id="41" name="ee4pHeader1">
            <a:extLst>
              <a:ext uri="{FF2B5EF4-FFF2-40B4-BE49-F238E27FC236}">
                <a16:creationId xmlns:a16="http://schemas.microsoft.com/office/drawing/2014/main" id="{32E01EBB-015D-4A85-AAB7-85D9B97A9E96}"/>
              </a:ext>
            </a:extLst>
          </p:cNvPr>
          <p:cNvSpPr/>
          <p:nvPr>
            <p:custDataLst>
              <p:tags r:id="rId5"/>
            </p:custDataLst>
          </p:nvPr>
        </p:nvSpPr>
        <p:spPr bwMode="auto">
          <a:xfrm>
            <a:off x="3474751" y="4588784"/>
            <a:ext cx="2004647" cy="1124337"/>
          </a:xfrm>
          <a:prstGeom prst="homePlate">
            <a:avLst>
              <a:gd name="adj" fmla="val 19696"/>
            </a:avLst>
          </a:prstGeom>
          <a:solidFill>
            <a:schemeClr val="accent2"/>
          </a:solidFill>
          <a:ln w="9525" cmpd="sng">
            <a:solidFill>
              <a:schemeClr val="accent1">
                <a:lumMod val="100000"/>
              </a:schemeClr>
            </a:solidFill>
            <a:prstDash val="solid"/>
            <a:miter lim="800000"/>
            <a:headEnd/>
            <a:tailEnd/>
          </a:ln>
          <a:effectLst/>
        </p:spPr>
        <p:txBody>
          <a:bodyPr lIns="90000" tIns="46800" rIns="90000" bIns="4680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zh-CN"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Natural gas, carbon dioxide and steam</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grpSp>
        <p:nvGrpSpPr>
          <p:cNvPr id="72" name="Gruppieren 71">
            <a:extLst>
              <a:ext uri="{FF2B5EF4-FFF2-40B4-BE49-F238E27FC236}">
                <a16:creationId xmlns:a16="http://schemas.microsoft.com/office/drawing/2014/main" id="{8C34D1E7-500B-4A3A-8EA2-11601659D096}"/>
              </a:ext>
            </a:extLst>
          </p:cNvPr>
          <p:cNvGrpSpPr/>
          <p:nvPr/>
        </p:nvGrpSpPr>
        <p:grpSpPr>
          <a:xfrm>
            <a:off x="528105" y="920674"/>
            <a:ext cx="1431323" cy="4816960"/>
            <a:chOff x="389916" y="1007876"/>
            <a:chExt cx="1431323" cy="4816960"/>
          </a:xfrm>
          <a:solidFill>
            <a:schemeClr val="bg1"/>
          </a:solidFill>
        </p:grpSpPr>
        <p:sp>
          <p:nvSpPr>
            <p:cNvPr id="27" name="Rechteck 26">
              <a:extLst>
                <a:ext uri="{FF2B5EF4-FFF2-40B4-BE49-F238E27FC236}">
                  <a16:creationId xmlns:a16="http://schemas.microsoft.com/office/drawing/2014/main" id="{12354BB6-1DAF-4350-955E-272AAB7FC4BC}"/>
                </a:ext>
              </a:extLst>
            </p:cNvPr>
            <p:cNvSpPr/>
            <p:nvPr/>
          </p:nvSpPr>
          <p:spPr>
            <a:xfrm>
              <a:off x="389916" y="1007876"/>
              <a:ext cx="1431323" cy="1306286"/>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rPr>
                <a:t>Motivation</a:t>
              </a:r>
            </a:p>
          </p:txBody>
        </p:sp>
        <p:sp>
          <p:nvSpPr>
            <p:cNvPr id="43" name="Rechteck 42">
              <a:extLst>
                <a:ext uri="{FF2B5EF4-FFF2-40B4-BE49-F238E27FC236}">
                  <a16:creationId xmlns:a16="http://schemas.microsoft.com/office/drawing/2014/main" id="{03F10E18-4B58-494C-92F6-6A6610191009}"/>
                </a:ext>
              </a:extLst>
            </p:cNvPr>
            <p:cNvSpPr/>
            <p:nvPr/>
          </p:nvSpPr>
          <p:spPr>
            <a:xfrm>
              <a:off x="389917" y="2763213"/>
              <a:ext cx="1306286" cy="1306286"/>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rPr>
                <a:t>Problem</a:t>
              </a:r>
            </a:p>
          </p:txBody>
        </p:sp>
        <p:sp>
          <p:nvSpPr>
            <p:cNvPr id="51" name="Rechteck 50">
              <a:extLst>
                <a:ext uri="{FF2B5EF4-FFF2-40B4-BE49-F238E27FC236}">
                  <a16:creationId xmlns:a16="http://schemas.microsoft.com/office/drawing/2014/main" id="{70360145-1F5A-45F5-8876-F253675E7212}"/>
                </a:ext>
              </a:extLst>
            </p:cNvPr>
            <p:cNvSpPr/>
            <p:nvPr/>
          </p:nvSpPr>
          <p:spPr>
            <a:xfrm>
              <a:off x="389917" y="4518550"/>
              <a:ext cx="1306286" cy="1306286"/>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rPr>
                <a:t>Solutions</a:t>
              </a:r>
            </a:p>
          </p:txBody>
        </p:sp>
      </p:grpSp>
      <p:sp>
        <p:nvSpPr>
          <p:cNvPr id="13" name="Rechteck 12">
            <a:extLst>
              <a:ext uri="{FF2B5EF4-FFF2-40B4-BE49-F238E27FC236}">
                <a16:creationId xmlns:a16="http://schemas.microsoft.com/office/drawing/2014/main" id="{61B280FF-7CEB-450F-A4DC-DBE7C50BFB38}"/>
              </a:ext>
            </a:extLst>
          </p:cNvPr>
          <p:cNvSpPr/>
          <p:nvPr/>
        </p:nvSpPr>
        <p:spPr>
          <a:xfrm>
            <a:off x="3018522" y="2434975"/>
            <a:ext cx="7548080" cy="1972637"/>
          </a:xfrm>
          <a:prstGeom prst="rect">
            <a:avLst/>
          </a:prstGeom>
          <a:noFill/>
          <a:ln w="127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Arial" panose="020B0604020202020204"/>
              <a:ea typeface="+mn-ea"/>
              <a:cs typeface="+mn-cs"/>
            </a:endParaRPr>
          </a:p>
        </p:txBody>
      </p:sp>
      <p:sp>
        <p:nvSpPr>
          <p:cNvPr id="18" name="Textfeld 56">
            <a:extLst>
              <a:ext uri="{FF2B5EF4-FFF2-40B4-BE49-F238E27FC236}">
                <a16:creationId xmlns:a16="http://schemas.microsoft.com/office/drawing/2014/main" id="{2F963981-3419-44E2-262E-83924B95107F}"/>
              </a:ext>
            </a:extLst>
          </p:cNvPr>
          <p:cNvSpPr txBox="1"/>
          <p:nvPr/>
        </p:nvSpPr>
        <p:spPr>
          <a:xfrm>
            <a:off x="5520420" y="2551747"/>
            <a:ext cx="2716159" cy="707886"/>
          </a:xfrm>
          <a:prstGeom prst="rect">
            <a:avLst/>
          </a:prstGeom>
          <a:noFill/>
          <a:ln>
            <a:noFill/>
          </a:ln>
        </p:spPr>
        <p:txBody>
          <a:bodyPr wrap="square" rtlCol="0">
            <a:spAutoFit/>
          </a:bodyPr>
          <a:lstStyle/>
          <a:p>
            <a:pPr lvl="0"/>
            <a:r>
              <a:rPr lang="en-GB" sz="2000" dirty="0">
                <a:solidFill>
                  <a:prstClr val="black"/>
                </a:solidFill>
                <a:latin typeface="Arial" panose="020B0604020202020204"/>
              </a:rPr>
              <a:t>Raw materials and process design</a:t>
            </a:r>
            <a:endPar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endParaRPr>
          </a:p>
        </p:txBody>
      </p:sp>
      <p:pic>
        <p:nvPicPr>
          <p:cNvPr id="24" name="图形 23" descr="烧瓶">
            <a:extLst>
              <a:ext uri="{FF2B5EF4-FFF2-40B4-BE49-F238E27FC236}">
                <a16:creationId xmlns:a16="http://schemas.microsoft.com/office/drawing/2014/main" id="{F715256A-3188-4A8A-EB55-0A35B7171F59}"/>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723541" y="3284169"/>
            <a:ext cx="737838" cy="737838"/>
          </a:xfrm>
          <a:prstGeom prst="rect">
            <a:avLst/>
          </a:prstGeom>
        </p:spPr>
      </p:pic>
      <p:pic>
        <p:nvPicPr>
          <p:cNvPr id="26" name="图形 25" descr="烧瓶">
            <a:extLst>
              <a:ext uri="{FF2B5EF4-FFF2-40B4-BE49-F238E27FC236}">
                <a16:creationId xmlns:a16="http://schemas.microsoft.com/office/drawing/2014/main" id="{87F95280-F4E5-5110-3EA5-160BDDB5D98E}"/>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6303772" y="3287732"/>
            <a:ext cx="737838" cy="737838"/>
          </a:xfrm>
          <a:prstGeom prst="rect">
            <a:avLst/>
          </a:prstGeom>
        </p:spPr>
      </p:pic>
      <p:pic>
        <p:nvPicPr>
          <p:cNvPr id="28" name="图形 27" descr="烧瓶">
            <a:extLst>
              <a:ext uri="{FF2B5EF4-FFF2-40B4-BE49-F238E27FC236}">
                <a16:creationId xmlns:a16="http://schemas.microsoft.com/office/drawing/2014/main" id="{B99479ED-D8F7-A4BE-C036-24B0FEEAE6FB}"/>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6884003" y="3280868"/>
            <a:ext cx="737838" cy="737838"/>
          </a:xfrm>
          <a:prstGeom prst="rect">
            <a:avLst/>
          </a:prstGeom>
        </p:spPr>
      </p:pic>
      <p:sp>
        <p:nvSpPr>
          <p:cNvPr id="30" name="Textfeld 56">
            <a:extLst>
              <a:ext uri="{FF2B5EF4-FFF2-40B4-BE49-F238E27FC236}">
                <a16:creationId xmlns:a16="http://schemas.microsoft.com/office/drawing/2014/main" id="{F0F50FB1-C913-8506-6336-399690918853}"/>
              </a:ext>
            </a:extLst>
          </p:cNvPr>
          <p:cNvSpPr txBox="1"/>
          <p:nvPr/>
        </p:nvSpPr>
        <p:spPr>
          <a:xfrm>
            <a:off x="8722199" y="2528121"/>
            <a:ext cx="1819126" cy="400110"/>
          </a:xfrm>
          <a:prstGeom prst="rect">
            <a:avLst/>
          </a:prstGeom>
          <a:noFill/>
          <a:ln>
            <a:noFill/>
          </a:ln>
        </p:spPr>
        <p:txBody>
          <a:bodyPr wrap="square" rtlCol="0">
            <a:spAutoFit/>
          </a:bodyPr>
          <a:lstStyle/>
          <a:p>
            <a:pPr lvl="0"/>
            <a:r>
              <a:rPr lang="en-GB" sz="2000" dirty="0">
                <a:solidFill>
                  <a:prstClr val="black"/>
                </a:solidFill>
                <a:latin typeface="Arial" panose="020B0604020202020204"/>
              </a:rPr>
              <a:t>Concerns</a:t>
            </a:r>
            <a:endParaRPr kumimoji="0" lang="en-GB" sz="2000" b="0" i="0" u="none" strike="noStrike" kern="1200" cap="none" spc="0" normalizeH="0" baseline="0" noProof="0" dirty="0">
              <a:ln>
                <a:noFill/>
              </a:ln>
              <a:solidFill>
                <a:prstClr val="black"/>
              </a:solidFill>
              <a:effectLst/>
              <a:uLnTx/>
              <a:uFillTx/>
              <a:latin typeface="Arial" panose="020B0604020202020204"/>
              <a:ea typeface="+mn-ea"/>
              <a:cs typeface="+mn-cs"/>
            </a:endParaRPr>
          </a:p>
        </p:txBody>
      </p:sp>
      <p:pic>
        <p:nvPicPr>
          <p:cNvPr id="36" name="图形 35" descr="森林场景">
            <a:extLst>
              <a:ext uri="{FF2B5EF4-FFF2-40B4-BE49-F238E27FC236}">
                <a16:creationId xmlns:a16="http://schemas.microsoft.com/office/drawing/2014/main" id="{0E1B2354-EFE5-7335-5920-FFA5DFD9CDEF}"/>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8718218" y="3479724"/>
            <a:ext cx="569760" cy="569760"/>
          </a:xfrm>
          <a:prstGeom prst="rect">
            <a:avLst/>
          </a:prstGeom>
        </p:spPr>
      </p:pic>
      <p:pic>
        <p:nvPicPr>
          <p:cNvPr id="38" name="图形 37" descr="张开的捧着植物的手">
            <a:extLst>
              <a:ext uri="{FF2B5EF4-FFF2-40B4-BE49-F238E27FC236}">
                <a16:creationId xmlns:a16="http://schemas.microsoft.com/office/drawing/2014/main" id="{7495F39A-09AC-0186-8C0F-06059AC8D3A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9385631" y="3494438"/>
            <a:ext cx="612753" cy="612753"/>
          </a:xfrm>
          <a:prstGeom prst="rect">
            <a:avLst/>
          </a:prstGeom>
        </p:spPr>
      </p:pic>
      <p:pic>
        <p:nvPicPr>
          <p:cNvPr id="6" name="图片 5">
            <a:extLst>
              <a:ext uri="{FF2B5EF4-FFF2-40B4-BE49-F238E27FC236}">
                <a16:creationId xmlns:a16="http://schemas.microsoft.com/office/drawing/2014/main" id="{8AC7EDB0-997F-28C0-6027-24998BF628AA}"/>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rot="344386">
            <a:off x="3387175" y="2596348"/>
            <a:ext cx="1649889" cy="1649889"/>
          </a:xfrm>
          <a:prstGeom prst="rect">
            <a:avLst/>
          </a:prstGeom>
        </p:spPr>
      </p:pic>
      <p:pic>
        <p:nvPicPr>
          <p:cNvPr id="11" name="图形 10" descr="美元">
            <a:extLst>
              <a:ext uri="{FF2B5EF4-FFF2-40B4-BE49-F238E27FC236}">
                <a16:creationId xmlns:a16="http://schemas.microsoft.com/office/drawing/2014/main" id="{C4A7A09B-A0AF-2F16-D304-255AEE734A5B}"/>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8531546" y="2972638"/>
            <a:ext cx="521800" cy="521800"/>
          </a:xfrm>
          <a:prstGeom prst="rect">
            <a:avLst/>
          </a:prstGeom>
        </p:spPr>
      </p:pic>
      <p:pic>
        <p:nvPicPr>
          <p:cNvPr id="15" name="图形 14" descr="欧元">
            <a:extLst>
              <a:ext uri="{FF2B5EF4-FFF2-40B4-BE49-F238E27FC236}">
                <a16:creationId xmlns:a16="http://schemas.microsoft.com/office/drawing/2014/main" id="{9464757D-F17C-692D-B850-411AA7334BA3}"/>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9061800" y="2980949"/>
            <a:ext cx="505177" cy="505177"/>
          </a:xfrm>
          <a:prstGeom prst="rect">
            <a:avLst/>
          </a:prstGeom>
        </p:spPr>
      </p:pic>
      <p:pic>
        <p:nvPicPr>
          <p:cNvPr id="17" name="图形 16" descr="井号键">
            <a:extLst>
              <a:ext uri="{FF2B5EF4-FFF2-40B4-BE49-F238E27FC236}">
                <a16:creationId xmlns:a16="http://schemas.microsoft.com/office/drawing/2014/main" id="{4BE0A847-56BE-CC89-A2F9-5C8646D7383D}"/>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9622340" y="2967676"/>
            <a:ext cx="513155" cy="513155"/>
          </a:xfrm>
          <a:prstGeom prst="rect">
            <a:avLst/>
          </a:prstGeom>
        </p:spPr>
      </p:pic>
      <p:sp>
        <p:nvSpPr>
          <p:cNvPr id="19" name="ee4pHeader2">
            <a:extLst>
              <a:ext uri="{FF2B5EF4-FFF2-40B4-BE49-F238E27FC236}">
                <a16:creationId xmlns:a16="http://schemas.microsoft.com/office/drawing/2014/main" id="{F4D25717-ABCE-09CB-C3BC-5075EB660FFB}"/>
              </a:ext>
            </a:extLst>
          </p:cNvPr>
          <p:cNvSpPr/>
          <p:nvPr>
            <p:custDataLst>
              <p:tags r:id="rId6"/>
            </p:custDataLst>
          </p:nvPr>
        </p:nvSpPr>
        <p:spPr bwMode="auto">
          <a:xfrm>
            <a:off x="6846148" y="4588784"/>
            <a:ext cx="1541479" cy="1120276"/>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MeOH</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sp>
        <p:nvSpPr>
          <p:cNvPr id="20" name="ee4pHeader2">
            <a:extLst>
              <a:ext uri="{FF2B5EF4-FFF2-40B4-BE49-F238E27FC236}">
                <a16:creationId xmlns:a16="http://schemas.microsoft.com/office/drawing/2014/main" id="{165BAD89-DD97-3FB6-E97E-72F8C0FE6DED}"/>
              </a:ext>
            </a:extLst>
          </p:cNvPr>
          <p:cNvSpPr/>
          <p:nvPr>
            <p:custDataLst>
              <p:tags r:id="rId7"/>
            </p:custDataLst>
          </p:nvPr>
        </p:nvSpPr>
        <p:spPr bwMode="auto">
          <a:xfrm>
            <a:off x="8311444" y="4577063"/>
            <a:ext cx="1923226" cy="1120276"/>
          </a:xfrm>
          <a:prstGeom prst="chevron">
            <a:avLst>
              <a:gd name="adj" fmla="val 19696"/>
            </a:avLst>
          </a:prstGeom>
          <a:solidFill>
            <a:schemeClr val="accent2"/>
          </a:solidFill>
          <a:ln w="9525" cmpd="sng">
            <a:solidFill>
              <a:schemeClr val="accent1">
                <a:lumMod val="100000"/>
              </a:schemeClr>
            </a:solidFill>
            <a:prstDash val="solid"/>
            <a:miter lim="800000"/>
            <a:headEnd/>
            <a:tailEnd/>
          </a:ln>
          <a:effectLst/>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DME</a:t>
            </a:r>
          </a:p>
          <a:p>
            <a:pPr marL="0" marR="0" lvl="0" indent="0" algn="ctr" defTabSz="914400" rtl="0" eaLnBrk="0" fontAlgn="base" latinLnBrk="0" hangingPunct="0">
              <a:lnSpc>
                <a:spcPct val="100000"/>
              </a:lnSpc>
              <a:spcBef>
                <a:spcPct val="0"/>
              </a:spcBef>
              <a:spcAft>
                <a:spcPct val="0"/>
              </a:spcAft>
              <a:buClrTx/>
              <a:buSzTx/>
              <a:buFontTx/>
              <a:buNone/>
              <a:tabLst/>
              <a:defRPr/>
            </a:pPr>
            <a:r>
              <a:rPr lang="en-GB" sz="2000" dirty="0">
                <a:solidFill>
                  <a:prstClr val="white"/>
                </a:solidFill>
              </a:rPr>
              <a:t>Production</a:t>
            </a:r>
            <a:endParaRPr kumimoji="0" lang="en-GB" sz="2000" b="0" i="0" u="none" strike="noStrike" kern="1200" cap="none" spc="0" normalizeH="0" baseline="30000" noProof="0" dirty="0">
              <a:ln>
                <a:noFill/>
              </a:ln>
              <a:solidFill>
                <a:prstClr val="white"/>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28325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9"/>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50" grpId="0" animBg="1"/>
      <p:bldP spid="42" grpId="0" animBg="1"/>
      <p:bldP spid="41" grpId="0" animBg="1"/>
      <p:bldP spid="13" grpId="0" animBg="1"/>
      <p:bldP spid="18" grpId="0"/>
      <p:bldP spid="30" grpId="0"/>
      <p:bldP spid="19" grpId="0" animBg="1"/>
      <p:bldP spid="2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90123D-9D30-8288-D943-5F6CC3596468}"/>
              </a:ext>
            </a:extLst>
          </p:cNvPr>
          <p:cNvSpPr>
            <a:spLocks noGrp="1"/>
          </p:cNvSpPr>
          <p:nvPr>
            <p:ph type="title"/>
          </p:nvPr>
        </p:nvSpPr>
        <p:spPr/>
        <p:txBody>
          <a:bodyPr/>
          <a:lstStyle/>
          <a:p>
            <a:r>
              <a:rPr lang="en-US" altLang="zh-CN" dirty="0"/>
              <a:t>Framework and key chemical reactions</a:t>
            </a:r>
            <a:endParaRPr lang="zh-CN" altLang="en-US" dirty="0"/>
          </a:p>
        </p:txBody>
      </p:sp>
      <p:sp>
        <p:nvSpPr>
          <p:cNvPr id="5" name="矩形 4">
            <a:extLst>
              <a:ext uri="{FF2B5EF4-FFF2-40B4-BE49-F238E27FC236}">
                <a16:creationId xmlns:a16="http://schemas.microsoft.com/office/drawing/2014/main" id="{C2CDFC90-FC3C-7077-E91D-0E678DB19190}"/>
              </a:ext>
            </a:extLst>
          </p:cNvPr>
          <p:cNvSpPr/>
          <p:nvPr/>
        </p:nvSpPr>
        <p:spPr>
          <a:xfrm>
            <a:off x="1095927" y="1053408"/>
            <a:ext cx="1475181"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Natural gas, CO</a:t>
            </a:r>
            <a:r>
              <a:rPr lang="en-US" altLang="zh-CN" baseline="-25000" dirty="0"/>
              <a:t>2</a:t>
            </a:r>
            <a:r>
              <a:rPr lang="en-US" altLang="zh-CN" dirty="0"/>
              <a:t> and steam</a:t>
            </a:r>
            <a:r>
              <a:rPr lang="en-US" altLang="zh-CN" baseline="-25000" dirty="0"/>
              <a:t> </a:t>
            </a:r>
            <a:endParaRPr lang="zh-CN" altLang="en-US" baseline="-25000" dirty="0"/>
          </a:p>
        </p:txBody>
      </p:sp>
      <p:cxnSp>
        <p:nvCxnSpPr>
          <p:cNvPr id="7" name="直接箭头连接符 6">
            <a:extLst>
              <a:ext uri="{FF2B5EF4-FFF2-40B4-BE49-F238E27FC236}">
                <a16:creationId xmlns:a16="http://schemas.microsoft.com/office/drawing/2014/main" id="{FEFA8F1D-C6B3-8CA5-B1A6-D892FEFF75EC}"/>
              </a:ext>
            </a:extLst>
          </p:cNvPr>
          <p:cNvCxnSpPr>
            <a:stCxn id="5" idx="3"/>
          </p:cNvCxnSpPr>
          <p:nvPr/>
        </p:nvCxnSpPr>
        <p:spPr>
          <a:xfrm flipV="1">
            <a:off x="2571108" y="1479663"/>
            <a:ext cx="77801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EE7A0A4F-9FD8-AB7E-1CD2-193515ABAB64}"/>
              </a:ext>
            </a:extLst>
          </p:cNvPr>
          <p:cNvSpPr/>
          <p:nvPr/>
        </p:nvSpPr>
        <p:spPr>
          <a:xfrm>
            <a:off x="3349127" y="1053407"/>
            <a:ext cx="1475181"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Steam methane reforming</a:t>
            </a:r>
            <a:endParaRPr lang="zh-CN" altLang="en-US" baseline="-25000" dirty="0"/>
          </a:p>
        </p:txBody>
      </p:sp>
      <p:cxnSp>
        <p:nvCxnSpPr>
          <p:cNvPr id="10" name="直接箭头连接符 9">
            <a:extLst>
              <a:ext uri="{FF2B5EF4-FFF2-40B4-BE49-F238E27FC236}">
                <a16:creationId xmlns:a16="http://schemas.microsoft.com/office/drawing/2014/main" id="{2A07AF88-4B47-BC41-975B-9745355FCA58}"/>
              </a:ext>
            </a:extLst>
          </p:cNvPr>
          <p:cNvCxnSpPr>
            <a:cxnSpLocks/>
            <a:endCxn id="11" idx="1"/>
          </p:cNvCxnSpPr>
          <p:nvPr/>
        </p:nvCxnSpPr>
        <p:spPr>
          <a:xfrm flipV="1">
            <a:off x="4824308" y="1479659"/>
            <a:ext cx="954107" cy="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D6A1C90A-FC05-5ED0-48D5-FDE96EB3E15E}"/>
              </a:ext>
            </a:extLst>
          </p:cNvPr>
          <p:cNvSpPr/>
          <p:nvPr/>
        </p:nvSpPr>
        <p:spPr>
          <a:xfrm>
            <a:off x="5778415" y="1053403"/>
            <a:ext cx="1475181"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Steam methane reforming</a:t>
            </a:r>
            <a:endParaRPr lang="zh-CN" altLang="en-US" baseline="-25000" dirty="0"/>
          </a:p>
        </p:txBody>
      </p:sp>
      <p:cxnSp>
        <p:nvCxnSpPr>
          <p:cNvPr id="12" name="直接箭头连接符 11">
            <a:extLst>
              <a:ext uri="{FF2B5EF4-FFF2-40B4-BE49-F238E27FC236}">
                <a16:creationId xmlns:a16="http://schemas.microsoft.com/office/drawing/2014/main" id="{B37AC548-ED24-21C7-925A-B8114D6015A2}"/>
              </a:ext>
            </a:extLst>
          </p:cNvPr>
          <p:cNvCxnSpPr>
            <a:cxnSpLocks/>
            <a:endCxn id="13" idx="1"/>
          </p:cNvCxnSpPr>
          <p:nvPr/>
        </p:nvCxnSpPr>
        <p:spPr>
          <a:xfrm>
            <a:off x="7268838" y="1472036"/>
            <a:ext cx="938865" cy="76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5340F656-A703-F3BA-81F9-B48628F40D32}"/>
              </a:ext>
            </a:extLst>
          </p:cNvPr>
          <p:cNvSpPr/>
          <p:nvPr/>
        </p:nvSpPr>
        <p:spPr>
          <a:xfrm>
            <a:off x="8207703" y="1053402"/>
            <a:ext cx="1475181" cy="85251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zh-CN" dirty="0"/>
              <a:t>Steam methane reforming</a:t>
            </a:r>
            <a:endParaRPr lang="zh-CN" altLang="en-US" baseline="-25000" dirty="0"/>
          </a:p>
        </p:txBody>
      </p:sp>
      <p:cxnSp>
        <p:nvCxnSpPr>
          <p:cNvPr id="14" name="直接箭头连接符 13">
            <a:extLst>
              <a:ext uri="{FF2B5EF4-FFF2-40B4-BE49-F238E27FC236}">
                <a16:creationId xmlns:a16="http://schemas.microsoft.com/office/drawing/2014/main" id="{3E35ACE0-DEAC-03F3-39C0-EE34D32E09EF}"/>
              </a:ext>
            </a:extLst>
          </p:cNvPr>
          <p:cNvCxnSpPr/>
          <p:nvPr/>
        </p:nvCxnSpPr>
        <p:spPr>
          <a:xfrm flipV="1">
            <a:off x="9682884" y="1479657"/>
            <a:ext cx="77801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209A25A2-1850-55EB-23DE-9790A935EB35}"/>
              </a:ext>
            </a:extLst>
          </p:cNvPr>
          <p:cNvSpPr txBox="1"/>
          <p:nvPr/>
        </p:nvSpPr>
        <p:spPr>
          <a:xfrm>
            <a:off x="4850123" y="1110326"/>
            <a:ext cx="954107" cy="369332"/>
          </a:xfrm>
          <a:prstGeom prst="rect">
            <a:avLst/>
          </a:prstGeom>
          <a:noFill/>
        </p:spPr>
        <p:txBody>
          <a:bodyPr wrap="none" rtlCol="0">
            <a:spAutoFit/>
          </a:bodyPr>
          <a:lstStyle/>
          <a:p>
            <a:r>
              <a:rPr lang="en-US" altLang="zh-CN" dirty="0"/>
              <a:t>Syngas</a:t>
            </a:r>
            <a:endParaRPr lang="zh-CN" altLang="en-US" dirty="0"/>
          </a:p>
        </p:txBody>
      </p:sp>
      <p:sp>
        <p:nvSpPr>
          <p:cNvPr id="18" name="文本框 17">
            <a:extLst>
              <a:ext uri="{FF2B5EF4-FFF2-40B4-BE49-F238E27FC236}">
                <a16:creationId xmlns:a16="http://schemas.microsoft.com/office/drawing/2014/main" id="{0712F7EC-6461-0963-3910-58B30946C251}"/>
              </a:ext>
            </a:extLst>
          </p:cNvPr>
          <p:cNvSpPr txBox="1"/>
          <p:nvPr/>
        </p:nvSpPr>
        <p:spPr>
          <a:xfrm>
            <a:off x="7340946" y="1110325"/>
            <a:ext cx="851515" cy="369332"/>
          </a:xfrm>
          <a:prstGeom prst="rect">
            <a:avLst/>
          </a:prstGeom>
          <a:noFill/>
        </p:spPr>
        <p:txBody>
          <a:bodyPr wrap="none" rtlCol="0">
            <a:spAutoFit/>
          </a:bodyPr>
          <a:lstStyle/>
          <a:p>
            <a:r>
              <a:rPr lang="en-US" altLang="zh-CN" dirty="0"/>
              <a:t>MeOH</a:t>
            </a:r>
            <a:endParaRPr lang="zh-CN" altLang="en-US" dirty="0"/>
          </a:p>
        </p:txBody>
      </p:sp>
      <p:sp>
        <p:nvSpPr>
          <p:cNvPr id="19" name="文本框 18">
            <a:extLst>
              <a:ext uri="{FF2B5EF4-FFF2-40B4-BE49-F238E27FC236}">
                <a16:creationId xmlns:a16="http://schemas.microsoft.com/office/drawing/2014/main" id="{8C8E8388-E9FC-1066-D6EE-2AFF8AE170E1}"/>
              </a:ext>
            </a:extLst>
          </p:cNvPr>
          <p:cNvSpPr txBox="1"/>
          <p:nvPr/>
        </p:nvSpPr>
        <p:spPr>
          <a:xfrm>
            <a:off x="10455554" y="1287370"/>
            <a:ext cx="697627" cy="369332"/>
          </a:xfrm>
          <a:prstGeom prst="rect">
            <a:avLst/>
          </a:prstGeom>
          <a:noFill/>
        </p:spPr>
        <p:txBody>
          <a:bodyPr wrap="none" rtlCol="0">
            <a:spAutoFit/>
          </a:bodyPr>
          <a:lstStyle/>
          <a:p>
            <a:r>
              <a:rPr lang="en-US" altLang="zh-CN" dirty="0"/>
              <a:t>DME</a:t>
            </a:r>
            <a:endParaRPr lang="zh-CN" altLang="en-US" dirty="0"/>
          </a:p>
        </p:txBody>
      </p:sp>
      <p:cxnSp>
        <p:nvCxnSpPr>
          <p:cNvPr id="21" name="直接连接符 20">
            <a:extLst>
              <a:ext uri="{FF2B5EF4-FFF2-40B4-BE49-F238E27FC236}">
                <a16:creationId xmlns:a16="http://schemas.microsoft.com/office/drawing/2014/main" id="{435D89EA-F152-9D82-5CD5-43CFED0CC5CC}"/>
              </a:ext>
            </a:extLst>
          </p:cNvPr>
          <p:cNvCxnSpPr>
            <a:cxnSpLocks/>
          </p:cNvCxnSpPr>
          <p:nvPr/>
        </p:nvCxnSpPr>
        <p:spPr>
          <a:xfrm>
            <a:off x="3888954" y="2935193"/>
            <a:ext cx="0" cy="2027104"/>
          </a:xfrm>
          <a:prstGeom prst="line">
            <a:avLst/>
          </a:prstGeom>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D9705278-13FB-40BA-208D-C2E8FF111FBD}"/>
              </a:ext>
            </a:extLst>
          </p:cNvPr>
          <p:cNvSpPr txBox="1"/>
          <p:nvPr/>
        </p:nvSpPr>
        <p:spPr>
          <a:xfrm>
            <a:off x="468191" y="3117150"/>
            <a:ext cx="1297150" cy="369332"/>
          </a:xfrm>
          <a:prstGeom prst="rect">
            <a:avLst/>
          </a:prstGeom>
          <a:noFill/>
        </p:spPr>
        <p:txBody>
          <a:bodyPr wrap="none" rtlCol="0">
            <a:spAutoFit/>
          </a:bodyPr>
          <a:lstStyle/>
          <a:p>
            <a:r>
              <a:rPr lang="en-US" altLang="zh-CN" dirty="0"/>
              <a:t>CH</a:t>
            </a:r>
            <a:r>
              <a:rPr lang="en-US" altLang="zh-CN" baseline="-25000" dirty="0"/>
              <a:t>4</a:t>
            </a:r>
            <a:r>
              <a:rPr lang="en-US" altLang="zh-CN" dirty="0"/>
              <a:t> + H</a:t>
            </a:r>
            <a:r>
              <a:rPr lang="en-US" altLang="zh-CN" baseline="-25000" dirty="0"/>
              <a:t>2</a:t>
            </a:r>
            <a:r>
              <a:rPr lang="en-US" altLang="zh-CN" dirty="0"/>
              <a:t>O</a:t>
            </a:r>
            <a:endParaRPr lang="zh-CN" altLang="en-US" dirty="0"/>
          </a:p>
        </p:txBody>
      </p:sp>
      <p:sp>
        <p:nvSpPr>
          <p:cNvPr id="24" name="文本框 23">
            <a:extLst>
              <a:ext uri="{FF2B5EF4-FFF2-40B4-BE49-F238E27FC236}">
                <a16:creationId xmlns:a16="http://schemas.microsoft.com/office/drawing/2014/main" id="{890FE6BC-E347-98C2-B461-666E2900A35B}"/>
              </a:ext>
            </a:extLst>
          </p:cNvPr>
          <p:cNvSpPr txBox="1"/>
          <p:nvPr/>
        </p:nvSpPr>
        <p:spPr>
          <a:xfrm>
            <a:off x="2237271" y="3117150"/>
            <a:ext cx="1217000" cy="369332"/>
          </a:xfrm>
          <a:prstGeom prst="rect">
            <a:avLst/>
          </a:prstGeom>
          <a:noFill/>
        </p:spPr>
        <p:txBody>
          <a:bodyPr wrap="none" rtlCol="0">
            <a:spAutoFit/>
          </a:bodyPr>
          <a:lstStyle/>
          <a:p>
            <a:r>
              <a:rPr lang="en-US" altLang="zh-CN" dirty="0"/>
              <a:t>3H</a:t>
            </a:r>
            <a:r>
              <a:rPr lang="en-US" altLang="zh-CN" baseline="-25000" dirty="0"/>
              <a:t>2</a:t>
            </a:r>
            <a:r>
              <a:rPr lang="en-US" altLang="zh-CN" dirty="0"/>
              <a:t> + CO</a:t>
            </a:r>
            <a:endParaRPr lang="zh-CN" altLang="en-US" dirty="0"/>
          </a:p>
        </p:txBody>
      </p:sp>
      <p:sp>
        <p:nvSpPr>
          <p:cNvPr id="25" name="文本框 24">
            <a:extLst>
              <a:ext uri="{FF2B5EF4-FFF2-40B4-BE49-F238E27FC236}">
                <a16:creationId xmlns:a16="http://schemas.microsoft.com/office/drawing/2014/main" id="{B5FCFC18-1B62-2E0A-BE2B-C833B3BA6789}"/>
              </a:ext>
            </a:extLst>
          </p:cNvPr>
          <p:cNvSpPr txBox="1"/>
          <p:nvPr/>
        </p:nvSpPr>
        <p:spPr>
          <a:xfrm>
            <a:off x="468191" y="3666158"/>
            <a:ext cx="1268296" cy="369332"/>
          </a:xfrm>
          <a:prstGeom prst="rect">
            <a:avLst/>
          </a:prstGeom>
          <a:noFill/>
        </p:spPr>
        <p:txBody>
          <a:bodyPr wrap="none" rtlCol="0">
            <a:spAutoFit/>
          </a:bodyPr>
          <a:lstStyle/>
          <a:p>
            <a:r>
              <a:rPr lang="en-US" altLang="zh-CN" dirty="0"/>
              <a:t>CO + H</a:t>
            </a:r>
            <a:r>
              <a:rPr lang="en-US" altLang="zh-CN" baseline="-25000" dirty="0"/>
              <a:t>2</a:t>
            </a:r>
            <a:r>
              <a:rPr lang="en-US" altLang="zh-CN" dirty="0"/>
              <a:t>O</a:t>
            </a:r>
            <a:endParaRPr lang="zh-CN" altLang="en-US" dirty="0"/>
          </a:p>
        </p:txBody>
      </p:sp>
      <p:sp>
        <p:nvSpPr>
          <p:cNvPr id="26" name="文本框 25">
            <a:extLst>
              <a:ext uri="{FF2B5EF4-FFF2-40B4-BE49-F238E27FC236}">
                <a16:creationId xmlns:a16="http://schemas.microsoft.com/office/drawing/2014/main" id="{8E3A7D96-63D0-F05C-3852-735AA46D604F}"/>
              </a:ext>
            </a:extLst>
          </p:cNvPr>
          <p:cNvSpPr txBox="1"/>
          <p:nvPr/>
        </p:nvSpPr>
        <p:spPr>
          <a:xfrm>
            <a:off x="2255193" y="3664927"/>
            <a:ext cx="1130438" cy="369332"/>
          </a:xfrm>
          <a:prstGeom prst="rect">
            <a:avLst/>
          </a:prstGeom>
          <a:noFill/>
        </p:spPr>
        <p:txBody>
          <a:bodyPr wrap="none" rtlCol="0">
            <a:spAutoFit/>
          </a:bodyPr>
          <a:lstStyle/>
          <a:p>
            <a:r>
              <a:rPr lang="en-US" altLang="zh-CN" dirty="0"/>
              <a:t>H</a:t>
            </a:r>
            <a:r>
              <a:rPr lang="en-US" altLang="zh-CN" baseline="-25000" dirty="0"/>
              <a:t>2</a:t>
            </a:r>
            <a:r>
              <a:rPr lang="en-US" altLang="zh-CN" dirty="0"/>
              <a:t> + CO</a:t>
            </a:r>
            <a:r>
              <a:rPr lang="en-US" altLang="zh-CN" baseline="-25000" dirty="0"/>
              <a:t>2</a:t>
            </a:r>
            <a:endParaRPr lang="zh-CN" altLang="en-US" baseline="-25000" dirty="0"/>
          </a:p>
        </p:txBody>
      </p:sp>
      <p:sp>
        <p:nvSpPr>
          <p:cNvPr id="27" name="文本框 26">
            <a:extLst>
              <a:ext uri="{FF2B5EF4-FFF2-40B4-BE49-F238E27FC236}">
                <a16:creationId xmlns:a16="http://schemas.microsoft.com/office/drawing/2014/main" id="{FE273AA4-62F0-5D02-BA40-25E52400779D}"/>
              </a:ext>
            </a:extLst>
          </p:cNvPr>
          <p:cNvSpPr txBox="1"/>
          <p:nvPr/>
        </p:nvSpPr>
        <p:spPr>
          <a:xfrm>
            <a:off x="473962" y="4261691"/>
            <a:ext cx="1425390" cy="369332"/>
          </a:xfrm>
          <a:prstGeom prst="rect">
            <a:avLst/>
          </a:prstGeom>
          <a:noFill/>
        </p:spPr>
        <p:txBody>
          <a:bodyPr wrap="none" rtlCol="0">
            <a:spAutoFit/>
          </a:bodyPr>
          <a:lstStyle/>
          <a:p>
            <a:r>
              <a:rPr lang="en-US" altLang="zh-CN" dirty="0"/>
              <a:t>CH</a:t>
            </a:r>
            <a:r>
              <a:rPr lang="en-US" altLang="zh-CN" baseline="-25000" dirty="0"/>
              <a:t>4</a:t>
            </a:r>
            <a:r>
              <a:rPr lang="en-US" altLang="zh-CN" dirty="0"/>
              <a:t> + 2H</a:t>
            </a:r>
            <a:r>
              <a:rPr lang="en-US" altLang="zh-CN" baseline="-25000" dirty="0"/>
              <a:t>2</a:t>
            </a:r>
            <a:r>
              <a:rPr lang="en-US" altLang="zh-CN" dirty="0"/>
              <a:t>O</a:t>
            </a:r>
            <a:endParaRPr lang="zh-CN" altLang="en-US" dirty="0"/>
          </a:p>
        </p:txBody>
      </p:sp>
      <p:sp>
        <p:nvSpPr>
          <p:cNvPr id="28" name="文本框 27">
            <a:extLst>
              <a:ext uri="{FF2B5EF4-FFF2-40B4-BE49-F238E27FC236}">
                <a16:creationId xmlns:a16="http://schemas.microsoft.com/office/drawing/2014/main" id="{02FED9AB-AA7D-5566-6F5E-2243BCF2DD10}"/>
              </a:ext>
            </a:extLst>
          </p:cNvPr>
          <p:cNvSpPr txBox="1"/>
          <p:nvPr/>
        </p:nvSpPr>
        <p:spPr>
          <a:xfrm>
            <a:off x="2372971" y="4261691"/>
            <a:ext cx="1258678" cy="369332"/>
          </a:xfrm>
          <a:prstGeom prst="rect">
            <a:avLst/>
          </a:prstGeom>
          <a:noFill/>
        </p:spPr>
        <p:txBody>
          <a:bodyPr wrap="none" rtlCol="0">
            <a:spAutoFit/>
          </a:bodyPr>
          <a:lstStyle/>
          <a:p>
            <a:r>
              <a:rPr lang="en-US" altLang="zh-CN" dirty="0"/>
              <a:t>4H</a:t>
            </a:r>
            <a:r>
              <a:rPr lang="en-US" altLang="zh-CN" baseline="-25000" dirty="0"/>
              <a:t>2</a:t>
            </a:r>
            <a:r>
              <a:rPr lang="en-US" altLang="zh-CN" dirty="0"/>
              <a:t> + CO</a:t>
            </a:r>
            <a:r>
              <a:rPr lang="en-US" altLang="zh-CN" baseline="-25000" dirty="0"/>
              <a:t>2</a:t>
            </a:r>
            <a:endParaRPr lang="zh-CN" altLang="en-US" baseline="-25000" dirty="0"/>
          </a:p>
        </p:txBody>
      </p:sp>
      <p:sp>
        <p:nvSpPr>
          <p:cNvPr id="38" name="文本框 37">
            <a:extLst>
              <a:ext uri="{FF2B5EF4-FFF2-40B4-BE49-F238E27FC236}">
                <a16:creationId xmlns:a16="http://schemas.microsoft.com/office/drawing/2014/main" id="{BBCB0E20-F2D0-011E-742F-B84CB194D9EF}"/>
              </a:ext>
            </a:extLst>
          </p:cNvPr>
          <p:cNvSpPr txBox="1"/>
          <p:nvPr/>
        </p:nvSpPr>
        <p:spPr>
          <a:xfrm>
            <a:off x="468191" y="2242623"/>
            <a:ext cx="2975495" cy="461665"/>
          </a:xfrm>
          <a:prstGeom prst="rect">
            <a:avLst/>
          </a:prstGeom>
          <a:noFill/>
        </p:spPr>
        <p:txBody>
          <a:bodyPr wrap="none" rtlCol="0">
            <a:spAutoFit/>
          </a:bodyPr>
          <a:lstStyle/>
          <a:p>
            <a:r>
              <a:rPr lang="en-US" altLang="zh-CN" sz="2400" dirty="0"/>
              <a:t>Chemical reactions:</a:t>
            </a:r>
            <a:endParaRPr lang="zh-CN" altLang="en-US" sz="2400" dirty="0"/>
          </a:p>
        </p:txBody>
      </p:sp>
      <p:sp>
        <p:nvSpPr>
          <p:cNvPr id="39" name="文本框 38">
            <a:extLst>
              <a:ext uri="{FF2B5EF4-FFF2-40B4-BE49-F238E27FC236}">
                <a16:creationId xmlns:a16="http://schemas.microsoft.com/office/drawing/2014/main" id="{57D175FD-E640-684C-43BF-B29C57672461}"/>
              </a:ext>
            </a:extLst>
          </p:cNvPr>
          <p:cNvSpPr txBox="1"/>
          <p:nvPr/>
        </p:nvSpPr>
        <p:spPr>
          <a:xfrm>
            <a:off x="4194969" y="3117150"/>
            <a:ext cx="1258678" cy="369332"/>
          </a:xfrm>
          <a:prstGeom prst="rect">
            <a:avLst/>
          </a:prstGeom>
          <a:noFill/>
        </p:spPr>
        <p:txBody>
          <a:bodyPr wrap="none" rtlCol="0">
            <a:spAutoFit/>
          </a:bodyPr>
          <a:lstStyle/>
          <a:p>
            <a:r>
              <a:rPr lang="en-US" altLang="zh-CN" dirty="0"/>
              <a:t>3H</a:t>
            </a:r>
            <a:r>
              <a:rPr lang="en-US" altLang="zh-CN" baseline="-25000" dirty="0"/>
              <a:t>2</a:t>
            </a:r>
            <a:r>
              <a:rPr lang="en-US" altLang="zh-CN" dirty="0"/>
              <a:t> + CO</a:t>
            </a:r>
            <a:r>
              <a:rPr lang="en-US" altLang="zh-CN" baseline="-25000" dirty="0"/>
              <a:t>2</a:t>
            </a:r>
            <a:endParaRPr lang="zh-CN" altLang="en-US" baseline="-25000" dirty="0"/>
          </a:p>
        </p:txBody>
      </p:sp>
      <p:sp>
        <p:nvSpPr>
          <p:cNvPr id="40" name="文本框 39">
            <a:extLst>
              <a:ext uri="{FF2B5EF4-FFF2-40B4-BE49-F238E27FC236}">
                <a16:creationId xmlns:a16="http://schemas.microsoft.com/office/drawing/2014/main" id="{8ABF73AA-11A6-A2C6-8BE8-AB89766898A7}"/>
              </a:ext>
            </a:extLst>
          </p:cNvPr>
          <p:cNvSpPr txBox="1"/>
          <p:nvPr/>
        </p:nvSpPr>
        <p:spPr>
          <a:xfrm>
            <a:off x="5916655" y="3117150"/>
            <a:ext cx="1643399" cy="369332"/>
          </a:xfrm>
          <a:prstGeom prst="rect">
            <a:avLst/>
          </a:prstGeom>
          <a:noFill/>
        </p:spPr>
        <p:txBody>
          <a:bodyPr wrap="none" rtlCol="0">
            <a:spAutoFit/>
          </a:bodyPr>
          <a:lstStyle/>
          <a:p>
            <a:r>
              <a:rPr lang="en-US" altLang="zh-CN" u="sng" dirty="0"/>
              <a:t>CH</a:t>
            </a:r>
            <a:r>
              <a:rPr lang="en-US" altLang="zh-CN" u="sng" baseline="-25000" dirty="0"/>
              <a:t>3</a:t>
            </a:r>
            <a:r>
              <a:rPr lang="en-US" altLang="zh-CN" u="sng" dirty="0"/>
              <a:t>OH</a:t>
            </a:r>
            <a:r>
              <a:rPr lang="en-US" altLang="zh-CN" dirty="0"/>
              <a:t> + H</a:t>
            </a:r>
            <a:r>
              <a:rPr lang="en-US" altLang="zh-CN" baseline="-25000" dirty="0"/>
              <a:t>2</a:t>
            </a:r>
            <a:r>
              <a:rPr lang="en-US" altLang="zh-CN" dirty="0"/>
              <a:t>O</a:t>
            </a:r>
            <a:endParaRPr lang="zh-CN" altLang="en-US" baseline="-25000" dirty="0"/>
          </a:p>
        </p:txBody>
      </p:sp>
      <p:sp>
        <p:nvSpPr>
          <p:cNvPr id="41" name="文本框 40">
            <a:extLst>
              <a:ext uri="{FF2B5EF4-FFF2-40B4-BE49-F238E27FC236}">
                <a16:creationId xmlns:a16="http://schemas.microsoft.com/office/drawing/2014/main" id="{384CF6CD-B135-D481-2A35-2AE1720EDBBA}"/>
              </a:ext>
            </a:extLst>
          </p:cNvPr>
          <p:cNvSpPr txBox="1"/>
          <p:nvPr/>
        </p:nvSpPr>
        <p:spPr>
          <a:xfrm>
            <a:off x="4194969" y="3664927"/>
            <a:ext cx="1130438" cy="369332"/>
          </a:xfrm>
          <a:prstGeom prst="rect">
            <a:avLst/>
          </a:prstGeom>
          <a:noFill/>
        </p:spPr>
        <p:txBody>
          <a:bodyPr wrap="none" rtlCol="0">
            <a:spAutoFit/>
          </a:bodyPr>
          <a:lstStyle/>
          <a:p>
            <a:r>
              <a:rPr lang="en-US" altLang="zh-CN" dirty="0"/>
              <a:t>H</a:t>
            </a:r>
            <a:r>
              <a:rPr lang="en-US" altLang="zh-CN" baseline="-25000" dirty="0"/>
              <a:t>2</a:t>
            </a:r>
            <a:r>
              <a:rPr lang="en-US" altLang="zh-CN" dirty="0"/>
              <a:t> + CO</a:t>
            </a:r>
            <a:r>
              <a:rPr lang="en-US" altLang="zh-CN" baseline="-25000" dirty="0"/>
              <a:t>2</a:t>
            </a:r>
            <a:endParaRPr lang="zh-CN" altLang="en-US" baseline="-25000" dirty="0"/>
          </a:p>
        </p:txBody>
      </p:sp>
      <p:sp>
        <p:nvSpPr>
          <p:cNvPr id="42" name="文本框 41">
            <a:extLst>
              <a:ext uri="{FF2B5EF4-FFF2-40B4-BE49-F238E27FC236}">
                <a16:creationId xmlns:a16="http://schemas.microsoft.com/office/drawing/2014/main" id="{6910EA58-25D3-FDD5-5BC9-12E4760B3F3A}"/>
              </a:ext>
            </a:extLst>
          </p:cNvPr>
          <p:cNvSpPr txBox="1"/>
          <p:nvPr/>
        </p:nvSpPr>
        <p:spPr>
          <a:xfrm>
            <a:off x="5916655" y="3664927"/>
            <a:ext cx="1268296" cy="369332"/>
          </a:xfrm>
          <a:prstGeom prst="rect">
            <a:avLst/>
          </a:prstGeom>
          <a:noFill/>
        </p:spPr>
        <p:txBody>
          <a:bodyPr wrap="none" rtlCol="0">
            <a:spAutoFit/>
          </a:bodyPr>
          <a:lstStyle/>
          <a:p>
            <a:r>
              <a:rPr lang="en-US" altLang="zh-CN" dirty="0"/>
              <a:t>CO + H</a:t>
            </a:r>
            <a:r>
              <a:rPr lang="en-US" altLang="zh-CN" baseline="-25000" dirty="0"/>
              <a:t>2</a:t>
            </a:r>
            <a:r>
              <a:rPr lang="en-US" altLang="zh-CN" dirty="0"/>
              <a:t>O</a:t>
            </a:r>
            <a:endParaRPr lang="zh-CN" altLang="en-US" dirty="0"/>
          </a:p>
        </p:txBody>
      </p:sp>
      <p:cxnSp>
        <p:nvCxnSpPr>
          <p:cNvPr id="44" name="直接箭头连接符 43">
            <a:extLst>
              <a:ext uri="{FF2B5EF4-FFF2-40B4-BE49-F238E27FC236}">
                <a16:creationId xmlns:a16="http://schemas.microsoft.com/office/drawing/2014/main" id="{E7E5F1AC-B35E-B7C8-AFCA-1E208BD02C88}"/>
              </a:ext>
            </a:extLst>
          </p:cNvPr>
          <p:cNvCxnSpPr/>
          <p:nvPr/>
        </p:nvCxnSpPr>
        <p:spPr>
          <a:xfrm>
            <a:off x="1753524" y="3290175"/>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5" name="直接箭头连接符 44">
            <a:extLst>
              <a:ext uri="{FF2B5EF4-FFF2-40B4-BE49-F238E27FC236}">
                <a16:creationId xmlns:a16="http://schemas.microsoft.com/office/drawing/2014/main" id="{07B06DE9-903A-4EE8-9049-1647FCC5F68E}"/>
              </a:ext>
            </a:extLst>
          </p:cNvPr>
          <p:cNvCxnSpPr/>
          <p:nvPr/>
        </p:nvCxnSpPr>
        <p:spPr>
          <a:xfrm>
            <a:off x="1753523" y="3865316"/>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6" name="直接箭头连接符 45">
            <a:extLst>
              <a:ext uri="{FF2B5EF4-FFF2-40B4-BE49-F238E27FC236}">
                <a16:creationId xmlns:a16="http://schemas.microsoft.com/office/drawing/2014/main" id="{0686F275-F96F-FA1B-0457-5A819F4C0D44}"/>
              </a:ext>
            </a:extLst>
          </p:cNvPr>
          <p:cNvCxnSpPr/>
          <p:nvPr/>
        </p:nvCxnSpPr>
        <p:spPr>
          <a:xfrm>
            <a:off x="1871302" y="4446357"/>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47" name="文本框 46">
            <a:extLst>
              <a:ext uri="{FF2B5EF4-FFF2-40B4-BE49-F238E27FC236}">
                <a16:creationId xmlns:a16="http://schemas.microsoft.com/office/drawing/2014/main" id="{F210FA3B-76E3-8F73-8BD0-4C98E98B960C}"/>
              </a:ext>
            </a:extLst>
          </p:cNvPr>
          <p:cNvSpPr txBox="1"/>
          <p:nvPr/>
        </p:nvSpPr>
        <p:spPr>
          <a:xfrm>
            <a:off x="4194969" y="4261691"/>
            <a:ext cx="1045479" cy="369332"/>
          </a:xfrm>
          <a:prstGeom prst="rect">
            <a:avLst/>
          </a:prstGeom>
          <a:noFill/>
        </p:spPr>
        <p:txBody>
          <a:bodyPr wrap="none" rtlCol="0">
            <a:spAutoFit/>
          </a:bodyPr>
          <a:lstStyle/>
          <a:p>
            <a:r>
              <a:rPr lang="en-US" altLang="zh-CN" dirty="0">
                <a:solidFill>
                  <a:schemeClr val="bg1">
                    <a:lumMod val="65000"/>
                  </a:schemeClr>
                </a:solidFill>
              </a:rPr>
              <a:t>H</a:t>
            </a:r>
            <a:r>
              <a:rPr lang="en-US" altLang="zh-CN" baseline="-25000" dirty="0">
                <a:solidFill>
                  <a:schemeClr val="bg1">
                    <a:lumMod val="65000"/>
                  </a:schemeClr>
                </a:solidFill>
              </a:rPr>
              <a:t>2</a:t>
            </a:r>
            <a:r>
              <a:rPr lang="en-US" altLang="zh-CN" dirty="0">
                <a:solidFill>
                  <a:schemeClr val="bg1">
                    <a:lumMod val="65000"/>
                  </a:schemeClr>
                </a:solidFill>
              </a:rPr>
              <a:t> + CO</a:t>
            </a:r>
            <a:endParaRPr lang="zh-CN" altLang="en-US" baseline="-25000" dirty="0">
              <a:solidFill>
                <a:schemeClr val="bg1">
                  <a:lumMod val="65000"/>
                </a:schemeClr>
              </a:solidFill>
            </a:endParaRPr>
          </a:p>
        </p:txBody>
      </p:sp>
      <p:sp>
        <p:nvSpPr>
          <p:cNvPr id="48" name="文本框 47">
            <a:extLst>
              <a:ext uri="{FF2B5EF4-FFF2-40B4-BE49-F238E27FC236}">
                <a16:creationId xmlns:a16="http://schemas.microsoft.com/office/drawing/2014/main" id="{EE4B05A0-359C-19CF-6303-45F05F8CB9AD}"/>
              </a:ext>
            </a:extLst>
          </p:cNvPr>
          <p:cNvSpPr txBox="1"/>
          <p:nvPr/>
        </p:nvSpPr>
        <p:spPr>
          <a:xfrm>
            <a:off x="5916655" y="4261691"/>
            <a:ext cx="949299" cy="369332"/>
          </a:xfrm>
          <a:prstGeom prst="rect">
            <a:avLst/>
          </a:prstGeom>
          <a:noFill/>
        </p:spPr>
        <p:txBody>
          <a:bodyPr wrap="none" rtlCol="0">
            <a:spAutoFit/>
          </a:bodyPr>
          <a:lstStyle/>
          <a:p>
            <a:r>
              <a:rPr lang="en-US" altLang="zh-CN" u="sng" dirty="0">
                <a:solidFill>
                  <a:schemeClr val="bg1">
                    <a:lumMod val="65000"/>
                  </a:schemeClr>
                </a:solidFill>
              </a:rPr>
              <a:t>CH</a:t>
            </a:r>
            <a:r>
              <a:rPr lang="en-US" altLang="zh-CN" u="sng" baseline="-25000" dirty="0">
                <a:solidFill>
                  <a:schemeClr val="bg1">
                    <a:lumMod val="65000"/>
                  </a:schemeClr>
                </a:solidFill>
              </a:rPr>
              <a:t>3</a:t>
            </a:r>
            <a:r>
              <a:rPr lang="en-US" altLang="zh-CN" u="sng" dirty="0">
                <a:solidFill>
                  <a:schemeClr val="bg1">
                    <a:lumMod val="65000"/>
                  </a:schemeClr>
                </a:solidFill>
              </a:rPr>
              <a:t>OH</a:t>
            </a:r>
            <a:endParaRPr lang="zh-CN" altLang="en-US" u="sng" baseline="-25000" dirty="0">
              <a:solidFill>
                <a:schemeClr val="bg1">
                  <a:lumMod val="65000"/>
                </a:schemeClr>
              </a:solidFill>
            </a:endParaRPr>
          </a:p>
        </p:txBody>
      </p:sp>
      <p:cxnSp>
        <p:nvCxnSpPr>
          <p:cNvPr id="49" name="直接箭头连接符 48">
            <a:extLst>
              <a:ext uri="{FF2B5EF4-FFF2-40B4-BE49-F238E27FC236}">
                <a16:creationId xmlns:a16="http://schemas.microsoft.com/office/drawing/2014/main" id="{5EDC5CB9-9BDA-EBA7-B326-EBC356D35055}"/>
              </a:ext>
            </a:extLst>
          </p:cNvPr>
          <p:cNvCxnSpPr/>
          <p:nvPr/>
        </p:nvCxnSpPr>
        <p:spPr>
          <a:xfrm>
            <a:off x="5414986" y="3301816"/>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50" name="直接箭头连接符 49">
            <a:extLst>
              <a:ext uri="{FF2B5EF4-FFF2-40B4-BE49-F238E27FC236}">
                <a16:creationId xmlns:a16="http://schemas.microsoft.com/office/drawing/2014/main" id="{2136176E-A23A-B56F-4842-65081266FA75}"/>
              </a:ext>
            </a:extLst>
          </p:cNvPr>
          <p:cNvCxnSpPr/>
          <p:nvPr/>
        </p:nvCxnSpPr>
        <p:spPr>
          <a:xfrm>
            <a:off x="5414985" y="3865316"/>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51" name="直接箭头连接符 50">
            <a:extLst>
              <a:ext uri="{FF2B5EF4-FFF2-40B4-BE49-F238E27FC236}">
                <a16:creationId xmlns:a16="http://schemas.microsoft.com/office/drawing/2014/main" id="{4D593711-8DEE-BF59-629D-74FAA12C52B0}"/>
              </a:ext>
            </a:extLst>
          </p:cNvPr>
          <p:cNvCxnSpPr/>
          <p:nvPr/>
        </p:nvCxnSpPr>
        <p:spPr>
          <a:xfrm>
            <a:off x="5412437" y="4446357"/>
            <a:ext cx="501669" cy="0"/>
          </a:xfrm>
          <a:prstGeom prst="straightConnector1">
            <a:avLst/>
          </a:prstGeom>
          <a:ln>
            <a:solidFill>
              <a:schemeClr val="bg1">
                <a:lumMod val="65000"/>
              </a:schemeClr>
            </a:solidFill>
            <a:headEnd type="triangle"/>
            <a:tailEnd type="triangle"/>
          </a:ln>
        </p:spPr>
        <p:style>
          <a:lnRef idx="1">
            <a:schemeClr val="dk1"/>
          </a:lnRef>
          <a:fillRef idx="0">
            <a:schemeClr val="dk1"/>
          </a:fillRef>
          <a:effectRef idx="0">
            <a:schemeClr val="dk1"/>
          </a:effectRef>
          <a:fontRef idx="minor">
            <a:schemeClr val="tx1"/>
          </a:fontRef>
        </p:style>
      </p:cxnSp>
      <p:cxnSp>
        <p:nvCxnSpPr>
          <p:cNvPr id="52" name="直接连接符 51">
            <a:extLst>
              <a:ext uri="{FF2B5EF4-FFF2-40B4-BE49-F238E27FC236}">
                <a16:creationId xmlns:a16="http://schemas.microsoft.com/office/drawing/2014/main" id="{4950140E-3134-5FC0-D486-6D2357C89DA9}"/>
              </a:ext>
            </a:extLst>
          </p:cNvPr>
          <p:cNvCxnSpPr>
            <a:cxnSpLocks/>
          </p:cNvCxnSpPr>
          <p:nvPr/>
        </p:nvCxnSpPr>
        <p:spPr>
          <a:xfrm>
            <a:off x="7996410" y="2851764"/>
            <a:ext cx="0" cy="2027104"/>
          </a:xfrm>
          <a:prstGeom prst="line">
            <a:avLst/>
          </a:prstGeom>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9B5E4EEE-BA11-EE1D-2D3C-3C8064F23A76}"/>
              </a:ext>
            </a:extLst>
          </p:cNvPr>
          <p:cNvSpPr txBox="1"/>
          <p:nvPr/>
        </p:nvSpPr>
        <p:spPr>
          <a:xfrm>
            <a:off x="8315407" y="3664927"/>
            <a:ext cx="1077539" cy="369332"/>
          </a:xfrm>
          <a:prstGeom prst="rect">
            <a:avLst/>
          </a:prstGeom>
          <a:noFill/>
        </p:spPr>
        <p:txBody>
          <a:bodyPr wrap="none" rtlCol="0">
            <a:spAutoFit/>
          </a:bodyPr>
          <a:lstStyle/>
          <a:p>
            <a:r>
              <a:rPr lang="en-US" altLang="zh-CN" dirty="0"/>
              <a:t>2CH</a:t>
            </a:r>
            <a:r>
              <a:rPr lang="en-US" altLang="zh-CN" baseline="-25000" dirty="0"/>
              <a:t>3</a:t>
            </a:r>
            <a:r>
              <a:rPr lang="en-US" altLang="zh-CN" dirty="0"/>
              <a:t>OH</a:t>
            </a:r>
            <a:endParaRPr lang="zh-CN" altLang="en-US" baseline="-25000" dirty="0"/>
          </a:p>
        </p:txBody>
      </p:sp>
      <p:sp>
        <p:nvSpPr>
          <p:cNvPr id="54" name="文本框 53">
            <a:extLst>
              <a:ext uri="{FF2B5EF4-FFF2-40B4-BE49-F238E27FC236}">
                <a16:creationId xmlns:a16="http://schemas.microsoft.com/office/drawing/2014/main" id="{B9E11C01-2CC3-FB55-DFDD-95B600C3DD83}"/>
              </a:ext>
            </a:extLst>
          </p:cNvPr>
          <p:cNvSpPr txBox="1"/>
          <p:nvPr/>
        </p:nvSpPr>
        <p:spPr>
          <a:xfrm>
            <a:off x="9972821" y="3664927"/>
            <a:ext cx="2023311" cy="369332"/>
          </a:xfrm>
          <a:prstGeom prst="rect">
            <a:avLst/>
          </a:prstGeom>
          <a:noFill/>
        </p:spPr>
        <p:txBody>
          <a:bodyPr wrap="none" rtlCol="0">
            <a:spAutoFit/>
          </a:bodyPr>
          <a:lstStyle/>
          <a:p>
            <a:r>
              <a:rPr lang="en-US" altLang="zh-CN" dirty="0"/>
              <a:t>2CH</a:t>
            </a:r>
            <a:r>
              <a:rPr lang="en-US" altLang="zh-CN" baseline="-25000" dirty="0"/>
              <a:t>3</a:t>
            </a:r>
            <a:r>
              <a:rPr lang="en-US" altLang="zh-CN" dirty="0"/>
              <a:t>OCH</a:t>
            </a:r>
            <a:r>
              <a:rPr lang="en-US" altLang="zh-CN" baseline="-25000" dirty="0"/>
              <a:t>3</a:t>
            </a:r>
            <a:r>
              <a:rPr lang="en-US" altLang="zh-CN" dirty="0"/>
              <a:t> + H</a:t>
            </a:r>
            <a:r>
              <a:rPr lang="en-US" altLang="zh-CN" baseline="-25000" dirty="0"/>
              <a:t>2</a:t>
            </a:r>
            <a:r>
              <a:rPr lang="en-US" altLang="zh-CN" dirty="0"/>
              <a:t>O</a:t>
            </a:r>
            <a:endParaRPr lang="zh-CN" altLang="en-US" baseline="-25000" dirty="0"/>
          </a:p>
        </p:txBody>
      </p:sp>
      <p:cxnSp>
        <p:nvCxnSpPr>
          <p:cNvPr id="55" name="直接箭头连接符 54">
            <a:extLst>
              <a:ext uri="{FF2B5EF4-FFF2-40B4-BE49-F238E27FC236}">
                <a16:creationId xmlns:a16="http://schemas.microsoft.com/office/drawing/2014/main" id="{5901CC13-1E09-C49D-BD99-8260A175B3EA}"/>
              </a:ext>
            </a:extLst>
          </p:cNvPr>
          <p:cNvCxnSpPr/>
          <p:nvPr/>
        </p:nvCxnSpPr>
        <p:spPr>
          <a:xfrm>
            <a:off x="9432049" y="3846152"/>
            <a:ext cx="501669"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56" name="文本框 55">
            <a:extLst>
              <a:ext uri="{FF2B5EF4-FFF2-40B4-BE49-F238E27FC236}">
                <a16:creationId xmlns:a16="http://schemas.microsoft.com/office/drawing/2014/main" id="{DE084913-C624-996D-70E6-47A6FF466807}"/>
              </a:ext>
            </a:extLst>
          </p:cNvPr>
          <p:cNvSpPr txBox="1"/>
          <p:nvPr/>
        </p:nvSpPr>
        <p:spPr>
          <a:xfrm>
            <a:off x="453648" y="5178852"/>
            <a:ext cx="11083290" cy="461665"/>
          </a:xfrm>
          <a:prstGeom prst="rect">
            <a:avLst/>
          </a:prstGeom>
          <a:noFill/>
        </p:spPr>
        <p:txBody>
          <a:bodyPr wrap="none" rtlCol="0">
            <a:spAutoFit/>
          </a:bodyPr>
          <a:lstStyle/>
          <a:p>
            <a:r>
              <a:rPr lang="de-DE" altLang="zh-CN" sz="2400" dirty="0"/>
              <a:t>Reaction kinetic model: Langmuir-Hinshelwood-Hougen-Watson (LHHW) kinetic</a:t>
            </a:r>
            <a:endParaRPr lang="zh-CN" altLang="en-US" sz="2400" dirty="0"/>
          </a:p>
        </p:txBody>
      </p:sp>
    </p:spTree>
    <p:extLst>
      <p:ext uri="{BB962C8B-B14F-4D97-AF65-F5344CB8AC3E}">
        <p14:creationId xmlns:p14="http://schemas.microsoft.com/office/powerpoint/2010/main" val="1166427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024E2A-1D09-209A-3D2A-023E36140AE6}"/>
              </a:ext>
            </a:extLst>
          </p:cNvPr>
          <p:cNvSpPr>
            <a:spLocks noGrp="1"/>
          </p:cNvSpPr>
          <p:nvPr>
            <p:ph type="title"/>
          </p:nvPr>
        </p:nvSpPr>
        <p:spPr/>
        <p:txBody>
          <a:bodyPr/>
          <a:lstStyle/>
          <a:p>
            <a:r>
              <a:rPr lang="en-US" dirty="0"/>
              <a:t>Optimization in Aspen Plus</a:t>
            </a:r>
            <a:endParaRPr lang="en-DE" dirty="0"/>
          </a:p>
        </p:txBody>
      </p:sp>
      <p:sp>
        <p:nvSpPr>
          <p:cNvPr id="5" name="Text Placeholder 4">
            <a:extLst>
              <a:ext uri="{FF2B5EF4-FFF2-40B4-BE49-F238E27FC236}">
                <a16:creationId xmlns:a16="http://schemas.microsoft.com/office/drawing/2014/main" id="{F8B28949-3052-21DA-24DD-E6E40C541450}"/>
              </a:ext>
            </a:extLst>
          </p:cNvPr>
          <p:cNvSpPr>
            <a:spLocks noGrp="1"/>
          </p:cNvSpPr>
          <p:nvPr>
            <p:ph type="body" sz="quarter" idx="12"/>
          </p:nvPr>
        </p:nvSpPr>
        <p:spPr/>
        <p:txBody>
          <a:bodyPr/>
          <a:lstStyle/>
          <a:p>
            <a:pPr marL="285750" indent="-285750">
              <a:buFont typeface="Arial" panose="020B0604020202020204" pitchFamily="34" charset="0"/>
              <a:buChar char="•"/>
            </a:pPr>
            <a:r>
              <a:rPr lang="en-US" dirty="0"/>
              <a:t>Numerical Optimization: Iteratively adjusting variables to minimize or maximize an objective function(s), using mathematical algorithms and techniques.</a:t>
            </a:r>
          </a:p>
          <a:p>
            <a:pPr marL="285750" indent="-285750">
              <a:buFont typeface="Arial" panose="020B0604020202020204" pitchFamily="34" charset="0"/>
              <a:buChar char="•"/>
            </a:pPr>
            <a:r>
              <a:rPr lang="en-US" dirty="0"/>
              <a:t>Sensitivity Analysis: Objective function(s) are evaluated on a fixed set of values, to assess the impact of variations in input parameters on the output. SA output can be analyzed and evaluated to optimize a process.</a:t>
            </a:r>
          </a:p>
          <a:p>
            <a:pPr marL="285750" indent="-28575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4CD28B2E-0033-19D3-52A2-339DCC50EE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7775" y="2322158"/>
            <a:ext cx="6516450" cy="3678372"/>
          </a:xfrm>
          <a:prstGeom prst="rect">
            <a:avLst/>
          </a:prstGeom>
        </p:spPr>
      </p:pic>
    </p:spTree>
    <p:extLst>
      <p:ext uri="{BB962C8B-B14F-4D97-AF65-F5344CB8AC3E}">
        <p14:creationId xmlns:p14="http://schemas.microsoft.com/office/powerpoint/2010/main" val="3729619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de-DE" altLang="zh-CN" dirty="0"/>
              <a:t>Syngas production via steam reforming</a:t>
            </a:r>
            <a:endParaRPr lang="zh-CN" altLang="en-US" dirty="0"/>
          </a:p>
        </p:txBody>
      </p:sp>
    </p:spTree>
    <p:extLst>
      <p:ext uri="{BB962C8B-B14F-4D97-AF65-F5344CB8AC3E}">
        <p14:creationId xmlns:p14="http://schemas.microsoft.com/office/powerpoint/2010/main" val="2359353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D3B0B0-8162-1EA2-283A-BAB439A074D8}"/>
              </a:ext>
            </a:extLst>
          </p:cNvPr>
          <p:cNvSpPr>
            <a:spLocks noGrp="1"/>
          </p:cNvSpPr>
          <p:nvPr>
            <p:ph type="title"/>
          </p:nvPr>
        </p:nvSpPr>
        <p:spPr/>
        <p:txBody>
          <a:bodyPr/>
          <a:lstStyle/>
          <a:p>
            <a:r>
              <a:rPr lang="en-US" altLang="zh-CN" dirty="0"/>
              <a:t>Flowsheet of syngas</a:t>
            </a:r>
            <a:endParaRPr lang="zh-CN" altLang="en-US" dirty="0"/>
          </a:p>
        </p:txBody>
      </p:sp>
      <p:pic>
        <p:nvPicPr>
          <p:cNvPr id="6" name="图片 5">
            <a:extLst>
              <a:ext uri="{FF2B5EF4-FFF2-40B4-BE49-F238E27FC236}">
                <a16:creationId xmlns:a16="http://schemas.microsoft.com/office/drawing/2014/main" id="{C2162B19-FEAE-D347-FD1B-73B26929B3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65" y="848564"/>
            <a:ext cx="12410907" cy="4955187"/>
          </a:xfrm>
          <a:prstGeom prst="rect">
            <a:avLst/>
          </a:prstGeom>
        </p:spPr>
      </p:pic>
      <p:sp>
        <p:nvSpPr>
          <p:cNvPr id="4" name="矩形 3">
            <a:extLst>
              <a:ext uri="{FF2B5EF4-FFF2-40B4-BE49-F238E27FC236}">
                <a16:creationId xmlns:a16="http://schemas.microsoft.com/office/drawing/2014/main" id="{16BFBA8B-06FC-83C2-CDE5-F8E1F61AC246}"/>
              </a:ext>
            </a:extLst>
          </p:cNvPr>
          <p:cNvSpPr/>
          <p:nvPr/>
        </p:nvSpPr>
        <p:spPr>
          <a:xfrm>
            <a:off x="383118" y="1011642"/>
            <a:ext cx="6046236" cy="2617965"/>
          </a:xfrm>
          <a:prstGeom prst="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5" name="矩形 4">
            <a:extLst>
              <a:ext uri="{FF2B5EF4-FFF2-40B4-BE49-F238E27FC236}">
                <a16:creationId xmlns:a16="http://schemas.microsoft.com/office/drawing/2014/main" id="{C9AF1B1A-F0AF-C8DE-7EC3-0C291BA8B34E}"/>
              </a:ext>
            </a:extLst>
          </p:cNvPr>
          <p:cNvSpPr/>
          <p:nvPr/>
        </p:nvSpPr>
        <p:spPr>
          <a:xfrm>
            <a:off x="7371183" y="1304001"/>
            <a:ext cx="4650317" cy="2617965"/>
          </a:xfrm>
          <a:prstGeom prst="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7" name="矩形 6">
            <a:extLst>
              <a:ext uri="{FF2B5EF4-FFF2-40B4-BE49-F238E27FC236}">
                <a16:creationId xmlns:a16="http://schemas.microsoft.com/office/drawing/2014/main" id="{403D927A-197C-B503-A3C6-081E2ABC2A3F}"/>
              </a:ext>
            </a:extLst>
          </p:cNvPr>
          <p:cNvSpPr/>
          <p:nvPr/>
        </p:nvSpPr>
        <p:spPr>
          <a:xfrm>
            <a:off x="2821518" y="3391471"/>
            <a:ext cx="6046236" cy="2617965"/>
          </a:xfrm>
          <a:prstGeom prst="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Tree>
    <p:extLst>
      <p:ext uri="{BB962C8B-B14F-4D97-AF65-F5344CB8AC3E}">
        <p14:creationId xmlns:p14="http://schemas.microsoft.com/office/powerpoint/2010/main" val="321195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5"/>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7" grpId="0" animBg="1"/>
      <p:bldP spid="7"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D6B11-1CBC-8C8A-6F27-B0418B8B0517}"/>
              </a:ext>
            </a:extLst>
          </p:cNvPr>
          <p:cNvSpPr>
            <a:spLocks noGrp="1"/>
          </p:cNvSpPr>
          <p:nvPr>
            <p:ph type="title"/>
          </p:nvPr>
        </p:nvSpPr>
        <p:spPr/>
        <p:txBody>
          <a:bodyPr/>
          <a:lstStyle/>
          <a:p>
            <a:r>
              <a:rPr lang="en-US" altLang="zh-CN" dirty="0"/>
              <a:t>Output of the syngas production</a:t>
            </a:r>
            <a:endParaRPr lang="zh-CN" altLang="en-US" dirty="0"/>
          </a:p>
        </p:txBody>
      </p:sp>
      <p:sp>
        <p:nvSpPr>
          <p:cNvPr id="5" name="文本框 4">
            <a:extLst>
              <a:ext uri="{FF2B5EF4-FFF2-40B4-BE49-F238E27FC236}">
                <a16:creationId xmlns:a16="http://schemas.microsoft.com/office/drawing/2014/main" id="{9FDEF444-9EDD-A2CA-02E2-5FE09A1F9C2B}"/>
              </a:ext>
            </a:extLst>
          </p:cNvPr>
          <p:cNvSpPr txBox="1"/>
          <p:nvPr/>
        </p:nvSpPr>
        <p:spPr>
          <a:xfrm>
            <a:off x="1470046" y="1811169"/>
            <a:ext cx="2057711" cy="369332"/>
          </a:xfrm>
          <a:prstGeom prst="rect">
            <a:avLst/>
          </a:prstGeom>
          <a:noFill/>
        </p:spPr>
        <p:txBody>
          <a:bodyPr wrap="square" rtlCol="0">
            <a:spAutoFit/>
          </a:bodyPr>
          <a:lstStyle/>
          <a:p>
            <a:r>
              <a:rPr lang="en-US" altLang="zh-CN" dirty="0"/>
              <a:t>Mole fractions:</a:t>
            </a:r>
            <a:endParaRPr lang="zh-CN" altLang="en-US" dirty="0"/>
          </a:p>
        </p:txBody>
      </p:sp>
      <p:graphicFrame>
        <p:nvGraphicFramePr>
          <p:cNvPr id="6" name="表格 6">
            <a:extLst>
              <a:ext uri="{FF2B5EF4-FFF2-40B4-BE49-F238E27FC236}">
                <a16:creationId xmlns:a16="http://schemas.microsoft.com/office/drawing/2014/main" id="{F137971C-7AB7-95FD-6294-01499EB98F5D}"/>
              </a:ext>
            </a:extLst>
          </p:cNvPr>
          <p:cNvGraphicFramePr>
            <a:graphicFrameLocks noGrp="1"/>
          </p:cNvGraphicFramePr>
          <p:nvPr>
            <p:extLst>
              <p:ext uri="{D42A27DB-BD31-4B8C-83A1-F6EECF244321}">
                <p14:modId xmlns:p14="http://schemas.microsoft.com/office/powerpoint/2010/main" val="2778446959"/>
              </p:ext>
            </p:extLst>
          </p:nvPr>
        </p:nvGraphicFramePr>
        <p:xfrm>
          <a:off x="590058" y="2198091"/>
          <a:ext cx="3554400" cy="2225040"/>
        </p:xfrm>
        <a:graphic>
          <a:graphicData uri="http://schemas.openxmlformats.org/drawingml/2006/table">
            <a:tbl>
              <a:tblPr bandRow="1">
                <a:tableStyleId>{073A0DAA-6AF3-43AB-8588-CEC1D06C72B9}</a:tableStyleId>
              </a:tblPr>
              <a:tblGrid>
                <a:gridCol w="1777200">
                  <a:extLst>
                    <a:ext uri="{9D8B030D-6E8A-4147-A177-3AD203B41FA5}">
                      <a16:colId xmlns:a16="http://schemas.microsoft.com/office/drawing/2014/main" val="1318322467"/>
                    </a:ext>
                  </a:extLst>
                </a:gridCol>
                <a:gridCol w="1777200">
                  <a:extLst>
                    <a:ext uri="{9D8B030D-6E8A-4147-A177-3AD203B41FA5}">
                      <a16:colId xmlns:a16="http://schemas.microsoft.com/office/drawing/2014/main" val="2507060302"/>
                    </a:ext>
                  </a:extLst>
                </a:gridCol>
              </a:tblGrid>
              <a:tr h="370840">
                <a:tc>
                  <a:txBody>
                    <a:bodyPr/>
                    <a:lstStyle/>
                    <a:p>
                      <a:pPr algn="ctr"/>
                      <a:r>
                        <a:rPr lang="en-US" altLang="zh-CN" dirty="0"/>
                        <a:t>H</a:t>
                      </a:r>
                      <a:r>
                        <a:rPr lang="en-US" altLang="zh-CN" baseline="-25000" dirty="0"/>
                        <a:t>2</a:t>
                      </a:r>
                      <a:endParaRPr lang="zh-CN" altLang="en-US" baseline="-25000" dirty="0"/>
                    </a:p>
                  </a:txBody>
                  <a:tcPr/>
                </a:tc>
                <a:tc>
                  <a:txBody>
                    <a:bodyPr/>
                    <a:lstStyle/>
                    <a:p>
                      <a:pPr algn="ctr"/>
                      <a:r>
                        <a:rPr lang="en-US" altLang="zh-CN" dirty="0"/>
                        <a:t>0.6708</a:t>
                      </a:r>
                      <a:endParaRPr lang="zh-CN" altLang="en-US" dirty="0"/>
                    </a:p>
                  </a:txBody>
                  <a:tcPr/>
                </a:tc>
                <a:extLst>
                  <a:ext uri="{0D108BD9-81ED-4DB2-BD59-A6C34878D82A}">
                    <a16:rowId xmlns:a16="http://schemas.microsoft.com/office/drawing/2014/main" val="3907769477"/>
                  </a:ext>
                </a:extLst>
              </a:tr>
              <a:tr h="370840">
                <a:tc>
                  <a:txBody>
                    <a:bodyPr/>
                    <a:lstStyle/>
                    <a:p>
                      <a:pPr algn="ctr"/>
                      <a:r>
                        <a:rPr lang="en-US" altLang="zh-CN" dirty="0"/>
                        <a:t>CO</a:t>
                      </a:r>
                      <a:endParaRPr lang="zh-CN" altLang="en-US" dirty="0"/>
                    </a:p>
                  </a:txBody>
                  <a:tcPr/>
                </a:tc>
                <a:tc>
                  <a:txBody>
                    <a:bodyPr/>
                    <a:lstStyle/>
                    <a:p>
                      <a:pPr algn="ctr"/>
                      <a:r>
                        <a:rPr lang="en-US" altLang="zh-CN" dirty="0"/>
                        <a:t>0.1464</a:t>
                      </a:r>
                      <a:endParaRPr lang="zh-CN" altLang="en-US" dirty="0"/>
                    </a:p>
                  </a:txBody>
                  <a:tcPr/>
                </a:tc>
                <a:extLst>
                  <a:ext uri="{0D108BD9-81ED-4DB2-BD59-A6C34878D82A}">
                    <a16:rowId xmlns:a16="http://schemas.microsoft.com/office/drawing/2014/main" val="1446522396"/>
                  </a:ext>
                </a:extLst>
              </a:tr>
              <a:tr h="370840">
                <a:tc>
                  <a:txBody>
                    <a:bodyPr/>
                    <a:lstStyle/>
                    <a:p>
                      <a:pPr algn="ctr"/>
                      <a:r>
                        <a:rPr lang="en-US" altLang="zh-CN" dirty="0"/>
                        <a:t>CO</a:t>
                      </a:r>
                      <a:r>
                        <a:rPr lang="en-US" altLang="zh-CN" baseline="-25000" dirty="0"/>
                        <a:t>2</a:t>
                      </a:r>
                      <a:endParaRPr lang="zh-CN" altLang="en-US" baseline="-25000" dirty="0"/>
                    </a:p>
                  </a:txBody>
                  <a:tcPr/>
                </a:tc>
                <a:tc>
                  <a:txBody>
                    <a:bodyPr/>
                    <a:lstStyle/>
                    <a:p>
                      <a:pPr algn="ctr"/>
                      <a:r>
                        <a:rPr lang="en-US" altLang="zh-CN" dirty="0"/>
                        <a:t>0.1216</a:t>
                      </a:r>
                      <a:endParaRPr lang="zh-CN" altLang="en-US" dirty="0"/>
                    </a:p>
                  </a:txBody>
                  <a:tcPr/>
                </a:tc>
                <a:extLst>
                  <a:ext uri="{0D108BD9-81ED-4DB2-BD59-A6C34878D82A}">
                    <a16:rowId xmlns:a16="http://schemas.microsoft.com/office/drawing/2014/main" val="634143484"/>
                  </a:ext>
                </a:extLst>
              </a:tr>
              <a:tr h="370840">
                <a:tc>
                  <a:txBody>
                    <a:bodyPr/>
                    <a:lstStyle/>
                    <a:p>
                      <a:pPr algn="ctr"/>
                      <a:r>
                        <a:rPr lang="en-US" altLang="zh-CN" dirty="0"/>
                        <a:t>CH</a:t>
                      </a:r>
                      <a:r>
                        <a:rPr lang="en-US" altLang="zh-CN" baseline="-25000" dirty="0"/>
                        <a:t>4</a:t>
                      </a:r>
                      <a:endParaRPr lang="zh-CN" altLang="en-US" baseline="-25000" dirty="0"/>
                    </a:p>
                  </a:txBody>
                  <a:tcPr/>
                </a:tc>
                <a:tc>
                  <a:txBody>
                    <a:bodyPr/>
                    <a:lstStyle/>
                    <a:p>
                      <a:pPr algn="ctr"/>
                      <a:r>
                        <a:rPr lang="en-US" altLang="zh-CN" dirty="0"/>
                        <a:t>0.0540</a:t>
                      </a:r>
                      <a:endParaRPr lang="zh-CN" altLang="en-US" dirty="0"/>
                    </a:p>
                  </a:txBody>
                  <a:tcPr/>
                </a:tc>
                <a:extLst>
                  <a:ext uri="{0D108BD9-81ED-4DB2-BD59-A6C34878D82A}">
                    <a16:rowId xmlns:a16="http://schemas.microsoft.com/office/drawing/2014/main" val="3902894852"/>
                  </a:ext>
                </a:extLst>
              </a:tr>
              <a:tr h="370840">
                <a:tc>
                  <a:txBody>
                    <a:bodyPr/>
                    <a:lstStyle/>
                    <a:p>
                      <a:pPr algn="ctr"/>
                      <a:r>
                        <a:rPr lang="en-US" altLang="zh-CN" dirty="0"/>
                        <a:t>N</a:t>
                      </a:r>
                      <a:r>
                        <a:rPr lang="en-US" altLang="zh-CN" baseline="-25000" dirty="0"/>
                        <a:t>2</a:t>
                      </a:r>
                      <a:endParaRPr lang="zh-CN" altLang="en-US" baseline="-25000" dirty="0"/>
                    </a:p>
                  </a:txBody>
                  <a:tcPr/>
                </a:tc>
                <a:tc>
                  <a:txBody>
                    <a:bodyPr/>
                    <a:lstStyle/>
                    <a:p>
                      <a:pPr algn="ctr"/>
                      <a:r>
                        <a:rPr lang="en-US" altLang="zh-CN" dirty="0"/>
                        <a:t>0.0031</a:t>
                      </a:r>
                    </a:p>
                  </a:txBody>
                  <a:tcPr/>
                </a:tc>
                <a:extLst>
                  <a:ext uri="{0D108BD9-81ED-4DB2-BD59-A6C34878D82A}">
                    <a16:rowId xmlns:a16="http://schemas.microsoft.com/office/drawing/2014/main" val="1900497402"/>
                  </a:ext>
                </a:extLst>
              </a:tr>
              <a:tr h="370840">
                <a:tc>
                  <a:txBody>
                    <a:bodyPr/>
                    <a:lstStyle/>
                    <a:p>
                      <a:pPr algn="ctr"/>
                      <a:r>
                        <a:rPr lang="en-US" altLang="zh-CN" dirty="0"/>
                        <a:t>H</a:t>
                      </a:r>
                      <a:r>
                        <a:rPr lang="en-US" altLang="zh-CN" baseline="-25000" dirty="0"/>
                        <a:t>2</a:t>
                      </a:r>
                      <a:r>
                        <a:rPr lang="en-US" altLang="zh-CN" dirty="0"/>
                        <a:t>O</a:t>
                      </a:r>
                      <a:endParaRPr lang="zh-CN" altLang="en-US" dirty="0"/>
                    </a:p>
                  </a:txBody>
                  <a:tcPr/>
                </a:tc>
                <a:tc>
                  <a:txBody>
                    <a:bodyPr/>
                    <a:lstStyle/>
                    <a:p>
                      <a:pPr algn="ctr"/>
                      <a:r>
                        <a:rPr lang="en-US" altLang="zh-CN" dirty="0"/>
                        <a:t>0.0041</a:t>
                      </a:r>
                      <a:endParaRPr lang="zh-CN" altLang="en-US" dirty="0"/>
                    </a:p>
                  </a:txBody>
                  <a:tcPr/>
                </a:tc>
                <a:extLst>
                  <a:ext uri="{0D108BD9-81ED-4DB2-BD59-A6C34878D82A}">
                    <a16:rowId xmlns:a16="http://schemas.microsoft.com/office/drawing/2014/main" val="92986654"/>
                  </a:ext>
                </a:extLst>
              </a:tr>
            </a:tbl>
          </a:graphicData>
        </a:graphic>
      </p:graphicFrame>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68B67909-FF94-B097-2DC0-D1322032E127}"/>
                  </a:ext>
                </a:extLst>
              </p:cNvPr>
              <p:cNvSpPr txBox="1"/>
              <p:nvPr/>
            </p:nvSpPr>
            <p:spPr>
              <a:xfrm>
                <a:off x="4822846" y="2180501"/>
                <a:ext cx="2652641" cy="824906"/>
              </a:xfrm>
              <a:prstGeom prst="rect">
                <a:avLst/>
              </a:prstGeom>
              <a:noFill/>
            </p:spPr>
            <p:txBody>
              <a:bodyPr wrap="square" rtlCol="0">
                <a:spAutoFit/>
              </a:bodyPr>
              <a:lstStyle/>
              <a:p>
                <a:r>
                  <a:rPr lang="en-US" altLang="zh-CN" dirty="0"/>
                  <a:t>Stoichiometric number: </a:t>
                </a:r>
                <a14:m>
                  <m:oMath xmlns:m="http://schemas.openxmlformats.org/officeDocument/2006/math">
                    <m:r>
                      <a:rPr lang="en-US" altLang="zh-CN" b="0" i="1" smtClean="0">
                        <a:latin typeface="Cambria Math" panose="02040503050406030204" pitchFamily="18" charset="0"/>
                      </a:rPr>
                      <m:t>𝑆𝑁</m:t>
                    </m:r>
                    <m:r>
                      <a:rPr lang="en-US" altLang="zh-CN" b="0" i="1" smtClean="0">
                        <a:latin typeface="Cambria Math" panose="02040503050406030204" pitchFamily="18" charset="0"/>
                        <a:ea typeface="Cambria Math" panose="02040503050406030204" pitchFamily="18" charset="0"/>
                      </a:rPr>
                      <m:t>=</m:t>
                    </m:r>
                    <m:f>
                      <m:fPr>
                        <m:ctrlPr>
                          <a:rPr lang="en-US" altLang="zh-CN" b="0" i="1" smtClean="0">
                            <a:latin typeface="Cambria Math" panose="02040503050406030204" pitchFamily="18" charset="0"/>
                            <a:ea typeface="Cambria Math" panose="02040503050406030204" pitchFamily="18" charset="0"/>
                          </a:rPr>
                        </m:ctrlPr>
                      </m:fPr>
                      <m:num>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𝑛</m:t>
                            </m:r>
                          </m:e>
                          <m:sub>
                            <m:sSub>
                              <m:sSubPr>
                                <m:ctrlPr>
                                  <a:rPr lang="en-US" altLang="zh-CN" b="0"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𝐻</m:t>
                                </m:r>
                              </m:e>
                              <m:sub>
                                <m:r>
                                  <a:rPr lang="en-US" altLang="zh-CN" b="0" i="1" smtClean="0">
                                    <a:latin typeface="Cambria Math" panose="02040503050406030204" pitchFamily="18" charset="0"/>
                                    <a:ea typeface="Cambria Math" panose="02040503050406030204" pitchFamily="18" charset="0"/>
                                  </a:rPr>
                                  <m:t>2</m:t>
                                </m:r>
                              </m:sub>
                            </m:sSub>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num>
                      <m:den>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r>
                              <a:rPr lang="en-US" altLang="zh-CN" i="1">
                                <a:latin typeface="Cambria Math" panose="02040503050406030204" pitchFamily="18" charset="0"/>
                                <a:ea typeface="Cambria Math" panose="02040503050406030204" pitchFamily="18" charset="0"/>
                              </a:rPr>
                              <m:t>𝐶𝑂</m:t>
                            </m:r>
                          </m:sub>
                        </m:sSub>
                      </m:den>
                    </m:f>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2.049</m:t>
                    </m:r>
                  </m:oMath>
                </a14:m>
                <a:endParaRPr lang="zh-CN" altLang="en-US" dirty="0"/>
              </a:p>
            </p:txBody>
          </p:sp>
        </mc:Choice>
        <mc:Fallback xmlns="">
          <p:sp>
            <p:nvSpPr>
              <p:cNvPr id="7" name="文本框 6">
                <a:extLst>
                  <a:ext uri="{FF2B5EF4-FFF2-40B4-BE49-F238E27FC236}">
                    <a16:creationId xmlns:a16="http://schemas.microsoft.com/office/drawing/2014/main" id="{68B67909-FF94-B097-2DC0-D1322032E127}"/>
                  </a:ext>
                </a:extLst>
              </p:cNvPr>
              <p:cNvSpPr txBox="1">
                <a:spLocks noRot="1" noChangeAspect="1" noMove="1" noResize="1" noEditPoints="1" noAdjustHandles="1" noChangeArrowheads="1" noChangeShapeType="1" noTextEdit="1"/>
              </p:cNvSpPr>
              <p:nvPr/>
            </p:nvSpPr>
            <p:spPr>
              <a:xfrm>
                <a:off x="4822846" y="2180501"/>
                <a:ext cx="2652641" cy="824906"/>
              </a:xfrm>
              <a:prstGeom prst="rect">
                <a:avLst/>
              </a:prstGeom>
              <a:blipFill>
                <a:blip r:embed="rId2"/>
                <a:stretch>
                  <a:fillRect l="-1839" t="-4444"/>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EA501A2D-68B0-1791-67B7-DBD1A940F679}"/>
                  </a:ext>
                </a:extLst>
              </p:cNvPr>
              <p:cNvSpPr txBox="1"/>
              <p:nvPr/>
            </p:nvSpPr>
            <p:spPr>
              <a:xfrm>
                <a:off x="4822845" y="3310611"/>
                <a:ext cx="2652641" cy="852156"/>
              </a:xfrm>
              <a:prstGeom prst="rect">
                <a:avLst/>
              </a:prstGeom>
              <a:noFill/>
            </p:spPr>
            <p:txBody>
              <a:bodyPr wrap="square" rtlCol="0">
                <a:spAutoFit/>
              </a:bodyPr>
              <a:lstStyle/>
              <a:p>
                <a:r>
                  <a:rPr lang="en-US" altLang="zh-CN" dirty="0"/>
                  <a:t>Carbon oxide ratio: </a:t>
                </a:r>
                <a14:m>
                  <m:oMath xmlns:m="http://schemas.openxmlformats.org/officeDocument/2006/math">
                    <m:r>
                      <a:rPr lang="en-US" altLang="zh-CN" b="0" i="1" smtClean="0">
                        <a:latin typeface="Cambria Math" panose="02040503050406030204" pitchFamily="18" charset="0"/>
                      </a:rPr>
                      <m:t>𝐶𝑂𝑅</m:t>
                    </m:r>
                    <m:r>
                      <a:rPr lang="en-US" altLang="zh-CN" b="0" i="1" smtClean="0">
                        <a:latin typeface="Cambria Math" panose="02040503050406030204" pitchFamily="18" charset="0"/>
                        <a:ea typeface="Cambria Math" panose="02040503050406030204" pitchFamily="18" charset="0"/>
                      </a:rPr>
                      <m:t>=</m:t>
                    </m:r>
                    <m:f>
                      <m:fPr>
                        <m:ctrlPr>
                          <a:rPr lang="en-US" altLang="zh-CN" b="0" i="1" smtClean="0">
                            <a:latin typeface="Cambria Math" panose="02040503050406030204" pitchFamily="18" charset="0"/>
                            <a:ea typeface="Cambria Math" panose="02040503050406030204" pitchFamily="18" charset="0"/>
                          </a:rPr>
                        </m:ctrlPr>
                      </m:fPr>
                      <m:num>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num>
                      <m:den>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𝐶𝑂</m:t>
                                </m:r>
                              </m:e>
                              <m:sub>
                                <m:r>
                                  <a:rPr lang="en-US" altLang="zh-CN" i="1">
                                    <a:latin typeface="Cambria Math" panose="02040503050406030204" pitchFamily="18" charset="0"/>
                                    <a:ea typeface="Cambria Math" panose="02040503050406030204" pitchFamily="18" charset="0"/>
                                  </a:rPr>
                                  <m:t>2</m:t>
                                </m:r>
                              </m:sub>
                            </m:sSub>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Cambria Math" panose="02040503050406030204" pitchFamily="18" charset="0"/>
                              </a:rPr>
                              <m:t>𝑛</m:t>
                            </m:r>
                          </m:e>
                          <m:sub>
                            <m:r>
                              <a:rPr lang="en-US" altLang="zh-CN" i="1">
                                <a:latin typeface="Cambria Math" panose="02040503050406030204" pitchFamily="18" charset="0"/>
                                <a:ea typeface="Cambria Math" panose="02040503050406030204" pitchFamily="18" charset="0"/>
                              </a:rPr>
                              <m:t>𝐶𝑂</m:t>
                            </m:r>
                          </m:sub>
                        </m:sSub>
                      </m:den>
                    </m:f>
                    <m:r>
                      <a:rPr lang="en-US" altLang="zh-CN" i="1">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0.454</m:t>
                    </m:r>
                  </m:oMath>
                </a14:m>
                <a:endParaRPr lang="zh-CN" altLang="en-US" dirty="0"/>
              </a:p>
            </p:txBody>
          </p:sp>
        </mc:Choice>
        <mc:Fallback xmlns="">
          <p:sp>
            <p:nvSpPr>
              <p:cNvPr id="8" name="文本框 7">
                <a:extLst>
                  <a:ext uri="{FF2B5EF4-FFF2-40B4-BE49-F238E27FC236}">
                    <a16:creationId xmlns:a16="http://schemas.microsoft.com/office/drawing/2014/main" id="{EA501A2D-68B0-1791-67B7-DBD1A940F679}"/>
                  </a:ext>
                </a:extLst>
              </p:cNvPr>
              <p:cNvSpPr txBox="1">
                <a:spLocks noRot="1" noChangeAspect="1" noMove="1" noResize="1" noEditPoints="1" noAdjustHandles="1" noChangeArrowheads="1" noChangeShapeType="1" noTextEdit="1"/>
              </p:cNvSpPr>
              <p:nvPr/>
            </p:nvSpPr>
            <p:spPr>
              <a:xfrm>
                <a:off x="4822845" y="3310611"/>
                <a:ext cx="2652641" cy="852156"/>
              </a:xfrm>
              <a:prstGeom prst="rect">
                <a:avLst/>
              </a:prstGeom>
              <a:blipFill>
                <a:blip r:embed="rId3"/>
                <a:stretch>
                  <a:fillRect l="-1839" t="-3571"/>
                </a:stretch>
              </a:blipFill>
            </p:spPr>
            <p:txBody>
              <a:bodyPr/>
              <a:lstStyle/>
              <a:p>
                <a:r>
                  <a:rPr lang="zh-CN" altLang="en-US">
                    <a:noFill/>
                  </a:rPr>
                  <a:t> </a:t>
                </a:r>
              </a:p>
            </p:txBody>
          </p:sp>
        </mc:Fallback>
      </mc:AlternateContent>
      <p:graphicFrame>
        <p:nvGraphicFramePr>
          <p:cNvPr id="9" name="表格 6">
            <a:extLst>
              <a:ext uri="{FF2B5EF4-FFF2-40B4-BE49-F238E27FC236}">
                <a16:creationId xmlns:a16="http://schemas.microsoft.com/office/drawing/2014/main" id="{9A98705A-7459-F6D8-C59F-8C86B8573EC4}"/>
              </a:ext>
            </a:extLst>
          </p:cNvPr>
          <p:cNvGraphicFramePr>
            <a:graphicFrameLocks noGrp="1"/>
          </p:cNvGraphicFramePr>
          <p:nvPr>
            <p:extLst>
              <p:ext uri="{D42A27DB-BD31-4B8C-83A1-F6EECF244321}">
                <p14:modId xmlns:p14="http://schemas.microsoft.com/office/powerpoint/2010/main" val="1856450246"/>
              </p:ext>
            </p:extLst>
          </p:nvPr>
        </p:nvGraphicFramePr>
        <p:xfrm>
          <a:off x="8253600" y="2449147"/>
          <a:ext cx="3554400" cy="1112520"/>
        </p:xfrm>
        <a:graphic>
          <a:graphicData uri="http://schemas.openxmlformats.org/drawingml/2006/table">
            <a:tbl>
              <a:tblPr bandRow="1">
                <a:tableStyleId>{073A0DAA-6AF3-43AB-8588-CEC1D06C72B9}</a:tableStyleId>
              </a:tblPr>
              <a:tblGrid>
                <a:gridCol w="1777200">
                  <a:extLst>
                    <a:ext uri="{9D8B030D-6E8A-4147-A177-3AD203B41FA5}">
                      <a16:colId xmlns:a16="http://schemas.microsoft.com/office/drawing/2014/main" val="1318322467"/>
                    </a:ext>
                  </a:extLst>
                </a:gridCol>
                <a:gridCol w="1777200">
                  <a:extLst>
                    <a:ext uri="{9D8B030D-6E8A-4147-A177-3AD203B41FA5}">
                      <a16:colId xmlns:a16="http://schemas.microsoft.com/office/drawing/2014/main" val="2507060302"/>
                    </a:ext>
                  </a:extLst>
                </a:gridCol>
              </a:tblGrid>
              <a:tr h="370840">
                <a:tc>
                  <a:txBody>
                    <a:bodyPr/>
                    <a:lstStyle/>
                    <a:p>
                      <a:pPr algn="ctr"/>
                      <a:r>
                        <a:rPr lang="en-US" altLang="zh-CN" dirty="0"/>
                        <a:t>Temperature</a:t>
                      </a:r>
                      <a:endParaRPr lang="zh-CN" altLang="en-US" baseline="-25000" dirty="0"/>
                    </a:p>
                  </a:txBody>
                  <a:tcPr/>
                </a:tc>
                <a:tc>
                  <a:txBody>
                    <a:bodyPr/>
                    <a:lstStyle/>
                    <a:p>
                      <a:pPr algn="ctr"/>
                      <a:r>
                        <a:rPr lang="en-US" altLang="zh-CN" dirty="0"/>
                        <a:t>50</a:t>
                      </a:r>
                      <a:r>
                        <a:rPr lang="zh-CN" altLang="en-US" dirty="0"/>
                        <a:t>℃</a:t>
                      </a:r>
                    </a:p>
                  </a:txBody>
                  <a:tcPr/>
                </a:tc>
                <a:extLst>
                  <a:ext uri="{0D108BD9-81ED-4DB2-BD59-A6C34878D82A}">
                    <a16:rowId xmlns:a16="http://schemas.microsoft.com/office/drawing/2014/main" val="3907769477"/>
                  </a:ext>
                </a:extLst>
              </a:tr>
              <a:tr h="370840">
                <a:tc>
                  <a:txBody>
                    <a:bodyPr/>
                    <a:lstStyle/>
                    <a:p>
                      <a:pPr algn="ctr"/>
                      <a:r>
                        <a:rPr lang="en-US" altLang="zh-CN" dirty="0"/>
                        <a:t>Pressure</a:t>
                      </a:r>
                      <a:endParaRPr lang="zh-CN" altLang="en-US" dirty="0"/>
                    </a:p>
                  </a:txBody>
                  <a:tcPr/>
                </a:tc>
                <a:tc>
                  <a:txBody>
                    <a:bodyPr/>
                    <a:lstStyle/>
                    <a:p>
                      <a:pPr algn="ctr"/>
                      <a:r>
                        <a:rPr lang="en-US" altLang="zh-CN" dirty="0"/>
                        <a:t>29 bar</a:t>
                      </a:r>
                      <a:endParaRPr lang="zh-CN" altLang="en-US" dirty="0"/>
                    </a:p>
                  </a:txBody>
                  <a:tcPr/>
                </a:tc>
                <a:extLst>
                  <a:ext uri="{0D108BD9-81ED-4DB2-BD59-A6C34878D82A}">
                    <a16:rowId xmlns:a16="http://schemas.microsoft.com/office/drawing/2014/main" val="1446522396"/>
                  </a:ext>
                </a:extLst>
              </a:tr>
              <a:tr h="370840">
                <a:tc>
                  <a:txBody>
                    <a:bodyPr/>
                    <a:lstStyle/>
                    <a:p>
                      <a:pPr algn="ctr"/>
                      <a:r>
                        <a:rPr lang="en-US" altLang="zh-CN" dirty="0"/>
                        <a:t>Mass flow rates</a:t>
                      </a:r>
                      <a:endParaRPr lang="zh-CN" altLang="en-US" baseline="-25000" dirty="0"/>
                    </a:p>
                  </a:txBody>
                  <a:tcPr/>
                </a:tc>
                <a:tc>
                  <a:txBody>
                    <a:bodyPr/>
                    <a:lstStyle/>
                    <a:p>
                      <a:pPr algn="ctr"/>
                      <a:r>
                        <a:rPr lang="en-US" altLang="zh-CN" dirty="0"/>
                        <a:t>12000 tons/day</a:t>
                      </a:r>
                      <a:endParaRPr lang="zh-CN" altLang="en-US" dirty="0"/>
                    </a:p>
                  </a:txBody>
                  <a:tcPr/>
                </a:tc>
                <a:extLst>
                  <a:ext uri="{0D108BD9-81ED-4DB2-BD59-A6C34878D82A}">
                    <a16:rowId xmlns:a16="http://schemas.microsoft.com/office/drawing/2014/main" val="634143484"/>
                  </a:ext>
                </a:extLst>
              </a:tr>
            </a:tbl>
          </a:graphicData>
        </a:graphic>
      </p:graphicFrame>
    </p:spTree>
    <p:extLst>
      <p:ext uri="{BB962C8B-B14F-4D97-AF65-F5344CB8AC3E}">
        <p14:creationId xmlns:p14="http://schemas.microsoft.com/office/powerpoint/2010/main" val="3933875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ACB0C57-A83F-0E03-6039-7524A9BE3D66}"/>
              </a:ext>
            </a:extLst>
          </p:cNvPr>
          <p:cNvSpPr>
            <a:spLocks noGrp="1"/>
          </p:cNvSpPr>
          <p:nvPr>
            <p:ph type="ctrTitle"/>
          </p:nvPr>
        </p:nvSpPr>
        <p:spPr>
          <a:xfrm>
            <a:off x="185696" y="4704549"/>
            <a:ext cx="11424000" cy="540000"/>
          </a:xfrm>
        </p:spPr>
        <p:txBody>
          <a:bodyPr/>
          <a:lstStyle/>
          <a:p>
            <a:r>
              <a:rPr lang="en-US" altLang="zh-CN" noProof="0" dirty="0"/>
              <a:t>Methanol synthesis </a:t>
            </a:r>
            <a:endParaRPr lang="zh-CN" altLang="en-US" dirty="0"/>
          </a:p>
        </p:txBody>
      </p:sp>
    </p:spTree>
    <p:extLst>
      <p:ext uri="{BB962C8B-B14F-4D97-AF65-F5344CB8AC3E}">
        <p14:creationId xmlns:p14="http://schemas.microsoft.com/office/powerpoint/2010/main" val="77432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el 9"/>
          <p:cNvSpPr>
            <a:spLocks noGrp="1"/>
          </p:cNvSpPr>
          <p:nvPr>
            <p:ph type="title"/>
          </p:nvPr>
        </p:nvSpPr>
        <p:spPr/>
        <p:txBody>
          <a:bodyPr/>
          <a:lstStyle/>
          <a:p>
            <a:r>
              <a:rPr lang="en-US" altLang="de-DE" noProof="0" dirty="0"/>
              <a:t>Methanol Synthesis from Synthesis Gas </a:t>
            </a:r>
            <a:r>
              <a:rPr lang="en-US" altLang="de-DE" dirty="0"/>
              <a:t>[1/2]</a:t>
            </a:r>
            <a:endParaRPr lang="en-US" altLang="de-DE" noProof="0" dirty="0"/>
          </a:p>
        </p:txBody>
      </p:sp>
      <p:pic>
        <p:nvPicPr>
          <p:cNvPr id="9" name="Picture 8">
            <a:extLst>
              <a:ext uri="{FF2B5EF4-FFF2-40B4-BE49-F238E27FC236}">
                <a16:creationId xmlns:a16="http://schemas.microsoft.com/office/drawing/2014/main" id="{C68AC30F-CC1D-4072-9F18-C36935E10D8B}"/>
              </a:ext>
            </a:extLst>
          </p:cNvPr>
          <p:cNvPicPr>
            <a:picLocks noChangeAspect="1"/>
          </p:cNvPicPr>
          <p:nvPr/>
        </p:nvPicPr>
        <p:blipFill>
          <a:blip r:embed="rId2"/>
          <a:stretch>
            <a:fillRect/>
          </a:stretch>
        </p:blipFill>
        <p:spPr>
          <a:xfrm>
            <a:off x="0" y="1568948"/>
            <a:ext cx="12192000" cy="3720104"/>
          </a:xfrm>
          <a:prstGeom prst="rect">
            <a:avLst/>
          </a:prstGeom>
        </p:spPr>
      </p:pic>
    </p:spTree>
    <p:extLst>
      <p:ext uri="{BB962C8B-B14F-4D97-AF65-F5344CB8AC3E}">
        <p14:creationId xmlns:p14="http://schemas.microsoft.com/office/powerpoint/2010/main" val="276718485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TEMPLATESTYLE" val="3"/>
</p:tagLst>
</file>

<file path=ppt/tags/tag2.xml><?xml version="1.0" encoding="utf-8"?>
<p:tagLst xmlns:a="http://schemas.openxmlformats.org/drawingml/2006/main" xmlns:r="http://schemas.openxmlformats.org/officeDocument/2006/relationships" xmlns:p="http://schemas.openxmlformats.org/presentationml/2006/main">
  <p:tag name="EE4P_TEMPLATESTYLE" val="25"/>
</p:tagLst>
</file>

<file path=ppt/tags/tag3.xml><?xml version="1.0" encoding="utf-8"?>
<p:tagLst xmlns:a="http://schemas.openxmlformats.org/drawingml/2006/main" xmlns:r="http://schemas.openxmlformats.org/officeDocument/2006/relationships" xmlns:p="http://schemas.openxmlformats.org/presentationml/2006/main">
  <p:tag name="EE4P_TEMPLATESTYLE" val="25"/>
</p:tagLst>
</file>

<file path=ppt/tags/tag4.xml><?xml version="1.0" encoding="utf-8"?>
<p:tagLst xmlns:a="http://schemas.openxmlformats.org/drawingml/2006/main" xmlns:r="http://schemas.openxmlformats.org/officeDocument/2006/relationships" xmlns:p="http://schemas.openxmlformats.org/presentationml/2006/main">
  <p:tag name="EE4P_TEMPLATESTYLE" val="25"/>
</p:tagLst>
</file>

<file path=ppt/tags/tag5.xml><?xml version="1.0" encoding="utf-8"?>
<p:tagLst xmlns:a="http://schemas.openxmlformats.org/drawingml/2006/main" xmlns:r="http://schemas.openxmlformats.org/officeDocument/2006/relationships" xmlns:p="http://schemas.openxmlformats.org/presentationml/2006/main">
  <p:tag name="EE4P_TEMPLATESTYLE" val="3"/>
</p:tagLst>
</file>

<file path=ppt/tags/tag6.xml><?xml version="1.0" encoding="utf-8"?>
<p:tagLst xmlns:a="http://schemas.openxmlformats.org/drawingml/2006/main" xmlns:r="http://schemas.openxmlformats.org/officeDocument/2006/relationships" xmlns:p="http://schemas.openxmlformats.org/presentationml/2006/main">
  <p:tag name="EE4P_TEMPLATESTYLE" val="25"/>
</p:tagLst>
</file>

<file path=ppt/tags/tag7.xml><?xml version="1.0" encoding="utf-8"?>
<p:tagLst xmlns:a="http://schemas.openxmlformats.org/drawingml/2006/main" xmlns:r="http://schemas.openxmlformats.org/officeDocument/2006/relationships" xmlns:p="http://schemas.openxmlformats.org/presentationml/2006/main">
  <p:tag name="EE4P_TEMPLATESTYLE" val="25"/>
</p:tagLst>
</file>

<file path=ppt/theme/theme1.xml><?xml version="1.0" encoding="utf-8"?>
<a:theme xmlns:a="http://schemas.openxmlformats.org/drawingml/2006/main" name="RWTH Inhaltsfolien">
  <a:themeElements>
    <a:clrScheme name="RWTH Farben">
      <a:dk1>
        <a:sysClr val="windowText" lastClr="000000"/>
      </a:dk1>
      <a:lt1>
        <a:sysClr val="window" lastClr="FFFFFF"/>
      </a:lt1>
      <a:dk2>
        <a:srgbClr val="00549F"/>
      </a:dk2>
      <a:lt2>
        <a:srgbClr val="8EBAE5"/>
      </a:lt2>
      <a:accent1>
        <a:srgbClr val="006165"/>
      </a:accent1>
      <a:accent2>
        <a:srgbClr val="0098A1"/>
      </a:accent2>
      <a:accent3>
        <a:srgbClr val="57AB27"/>
      </a:accent3>
      <a:accent4>
        <a:srgbClr val="BDCD00"/>
      </a:accent4>
      <a:accent5>
        <a:srgbClr val="F6A800"/>
      </a:accent5>
      <a:accent6>
        <a:srgbClr val="CC071E"/>
      </a:accent6>
      <a:hlink>
        <a:srgbClr val="612158"/>
      </a:hlink>
      <a:folHlink>
        <a:srgbClr val="7A6FA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_16zu9.pptx" id="{05EB8C7A-9C80-4DF4-90BF-BC450BE4494E}" vid="{D2A83284-C699-4422-9E44-5B31EA98DEEE}"/>
    </a:ext>
  </a:extLst>
</a:theme>
</file>

<file path=ppt/theme/theme2.xml><?xml version="1.0" encoding="utf-8"?>
<a:theme xmlns:a="http://schemas.openxmlformats.org/drawingml/2006/main" name="1_RWTH Inhaltsfolien">
  <a:themeElements>
    <a:clrScheme name="RWTH Farben">
      <a:dk1>
        <a:sysClr val="windowText" lastClr="000000"/>
      </a:dk1>
      <a:lt1>
        <a:sysClr val="window" lastClr="FFFFFF"/>
      </a:lt1>
      <a:dk2>
        <a:srgbClr val="00549F"/>
      </a:dk2>
      <a:lt2>
        <a:srgbClr val="8EBAE5"/>
      </a:lt2>
      <a:accent1>
        <a:srgbClr val="006165"/>
      </a:accent1>
      <a:accent2>
        <a:srgbClr val="0098A1"/>
      </a:accent2>
      <a:accent3>
        <a:srgbClr val="57AB27"/>
      </a:accent3>
      <a:accent4>
        <a:srgbClr val="BDCD00"/>
      </a:accent4>
      <a:accent5>
        <a:srgbClr val="F6A800"/>
      </a:accent5>
      <a:accent6>
        <a:srgbClr val="CC071E"/>
      </a:accent6>
      <a:hlink>
        <a:srgbClr val="612158"/>
      </a:hlink>
      <a:folHlink>
        <a:srgbClr val="7A6FA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_16zu9.pptx" id="{05EB8C7A-9C80-4DF4-90BF-BC450BE4494E}" vid="{D2A83284-C699-4422-9E44-5B31EA98DEE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CAPD Project Presentation</Template>
  <TotalTime>0</TotalTime>
  <Words>765</Words>
  <Application>Microsoft Office PowerPoint</Application>
  <PresentationFormat>Widescreen</PresentationFormat>
  <Paragraphs>177</Paragraphs>
  <Slides>20</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20</vt:i4>
      </vt:variant>
    </vt:vector>
  </HeadingPairs>
  <TitlesOfParts>
    <vt:vector size="29" baseType="lpstr">
      <vt:lpstr>CMSS12</vt:lpstr>
      <vt:lpstr>CMSSBX10</vt:lpstr>
      <vt:lpstr>Arial</vt:lpstr>
      <vt:lpstr>Calibri</vt:lpstr>
      <vt:lpstr>Cambria Math</vt:lpstr>
      <vt:lpstr>Symbol</vt:lpstr>
      <vt:lpstr>Wingdings</vt:lpstr>
      <vt:lpstr>RWTH Inhaltsfolien</vt:lpstr>
      <vt:lpstr>1_RWTH Inhaltsfolien</vt:lpstr>
      <vt:lpstr>Dimethyl ether (DME) Production</vt:lpstr>
      <vt:lpstr>Background about DME production</vt:lpstr>
      <vt:lpstr>Framework and key chemical reactions</vt:lpstr>
      <vt:lpstr>Optimization in Aspen Plus</vt:lpstr>
      <vt:lpstr>Syngas production via steam reforming</vt:lpstr>
      <vt:lpstr>Flowsheet of syngas</vt:lpstr>
      <vt:lpstr>Output of the syngas production</vt:lpstr>
      <vt:lpstr>Methanol synthesis </vt:lpstr>
      <vt:lpstr>Methanol Synthesis from Synthesis Gas [1/2]</vt:lpstr>
      <vt:lpstr>PowerPoint Presentation</vt:lpstr>
      <vt:lpstr>Feed to Dimethyl-Ether Synthesis Plant </vt:lpstr>
      <vt:lpstr>Integrated Rankine Cycle </vt:lpstr>
      <vt:lpstr>DME synthesis </vt:lpstr>
      <vt:lpstr>DME Plant overview</vt:lpstr>
      <vt:lpstr>DME Plant summary</vt:lpstr>
      <vt:lpstr>Economic analysis and results</vt:lpstr>
      <vt:lpstr>Economic analysis (capital costs and utility costs)</vt:lpstr>
      <vt:lpstr>Economic analysis (profitability and revenue from electricity sale)</vt:lpstr>
      <vt:lpstr>Conclusion</vt:lpstr>
      <vt:lpstr>PowerPoint Presentation</vt:lpstr>
    </vt:vector>
  </TitlesOfParts>
  <Company>AVT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Dominik Bongartz</dc:creator>
  <cp:lastModifiedBy>Ilias Chair</cp:lastModifiedBy>
  <cp:revision>29</cp:revision>
  <dcterms:created xsi:type="dcterms:W3CDTF">2021-03-31T08:00:58Z</dcterms:created>
  <dcterms:modified xsi:type="dcterms:W3CDTF">2023-07-30T20:09:33Z</dcterms:modified>
</cp:coreProperties>
</file>

<file path=docProps/thumbnail.jpeg>
</file>